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Nunito"/>
      <p:regular r:id="rId39"/>
      <p:bold r:id="rId40"/>
      <p:italic r:id="rId41"/>
      <p:boldItalic r:id="rId42"/>
    </p:embeddedFont>
    <p:embeddedFont>
      <p:font typeface="Maven Pro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3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5.xml"/><Relationship Id="rId44" Type="http://schemas.openxmlformats.org/officeDocument/2006/relationships/font" Target="fonts/MavenPro-bold.fntdata"/><Relationship Id="rId21" Type="http://schemas.openxmlformats.org/officeDocument/2006/relationships/slide" Target="slides/slide14.xml"/><Relationship Id="rId43" Type="http://schemas.openxmlformats.org/officeDocument/2006/relationships/font" Target="fonts/MavenPro-regular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Nunito-regular.fntdata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74c7f08c5_0_30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e74c7f08c5_0_30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0001499c9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e0001499c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pairs, Ss go to role play communication. ‘’I'm a tourist’’.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switch turns and teacher monitors. 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class feedback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e077356cef_0_58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Elicit some words for the three sounds.</a:t>
            </a:r>
            <a:endParaRPr/>
          </a:p>
        </p:txBody>
      </p:sp>
      <p:sp>
        <p:nvSpPr>
          <p:cNvPr id="765" name="Google Shape;765;ge077356cef_0_58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077356ce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e077356ce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match the words with the sound pictures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listen and repeat the words.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e077356cef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e077356cef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define the mean of the sound pairs.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listen to hear the difference and repeat.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e077356cef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e077356cef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077356cef_0_100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e077356cef_0_100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077356cef_0_84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Direct Ss to the photo and ask them if they know about the TV program TopGear.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 Ss to read the introduction to answer questions about the car race across London such as ‘’ Where do they have to go from ‘’ P.27 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pairs, Ss try to predict the answers of the two questions.</a:t>
            </a:r>
            <a:endParaRPr/>
          </a:p>
        </p:txBody>
      </p:sp>
      <p:sp>
        <p:nvSpPr>
          <p:cNvPr id="927" name="Google Shape;927;ge077356cef_0_84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e077356cef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e077356cef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read the three paragraphs and check their predictions.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077356cef_0_108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read about the three journeys again to answer questions 1-7.</a:t>
            </a:r>
            <a:endParaRPr/>
          </a:p>
        </p:txBody>
      </p:sp>
      <p:sp>
        <p:nvSpPr>
          <p:cNvPr id="962" name="Google Shape;962;ge077356cef_0_108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e077356cef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e077356cef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read again to define the highlighted phrases.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Encourage them to use the context to help them guess the meaning.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0001499c9_0_34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e0001499c9_0_34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e077356cef_0_118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e077356cef_0_118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e077356cef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e077356cef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 Ss to look at the map and to listen to what happened to Stig and what route he took.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e077356cef_0_127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a whole class, share the kind of public transport in your nearest big city.</a:t>
            </a:r>
            <a:endParaRPr/>
          </a:p>
        </p:txBody>
      </p:sp>
      <p:sp>
        <p:nvSpPr>
          <p:cNvPr id="1056" name="Google Shape;1056;ge077356cef_0_127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e077356cef_0_135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e077356cef_0_135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e077356cef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e077356cef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read the sentences and decide if the highlighted phrases are right or wrong.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e077356cef_0_145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e077356cef_0_145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e077356cef_0_154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Sts do the quiz about </a:t>
            </a:r>
            <a:r>
              <a:rPr lang="en"/>
              <a:t>superlative</a:t>
            </a:r>
            <a:r>
              <a:rPr lang="en"/>
              <a:t> and </a:t>
            </a:r>
            <a:r>
              <a:rPr lang="en"/>
              <a:t>comparative adjectives.</a:t>
            </a:r>
            <a:endParaRPr/>
          </a:p>
        </p:txBody>
      </p:sp>
      <p:sp>
        <p:nvSpPr>
          <p:cNvPr id="1190" name="Google Shape;1190;ge077356cef_0_154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e077356cef_0_162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pairs, ask Ss to make a superlative sentence using the giving adjective, i.e. Cycling is the most dangerous. Then they must compare the other two remaining, i.e. Riding a motorcycle is more dangerous than driving.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feedback</a:t>
            </a:r>
            <a:endParaRPr/>
          </a:p>
        </p:txBody>
      </p:sp>
      <p:sp>
        <p:nvSpPr>
          <p:cNvPr id="1229" name="Google Shape;1229;ge077356cef_0_162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e077356cef_0_177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ge077356cef_0_177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e077356cef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e077356cef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read the statements to decide if they agree or disagree with them and think of their reasons.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work in groups and take turns to give their own opinions and reasons.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Encourage Ss to use the expressions in the box.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Teacher monitors and takes notes.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class feedback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001499c9_0_43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 Students to guess the topic of the lesson. You can give them a hint like ‘’ driver ‘’.</a:t>
            </a:r>
            <a:endParaRPr/>
          </a:p>
        </p:txBody>
      </p:sp>
      <p:sp>
        <p:nvSpPr>
          <p:cNvPr id="473" name="Google Shape;473;ge0001499c9_0_43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e077356cef_0_191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Sts answer a quiz about transportation.</a:t>
            </a:r>
            <a:endParaRPr/>
          </a:p>
        </p:txBody>
      </p:sp>
      <p:sp>
        <p:nvSpPr>
          <p:cNvPr id="1311" name="Google Shape;1311;ge077356cef_0_191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e077356cef_0_185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e077356cef_0_185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0001499c9_0_54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e0001499c9_0_54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0001499c9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0001499c9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listen to eight forms of transport and number them in order.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077356ce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e077356ce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match photos with words for public transport and vehicles.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077356cef_0_20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complete the compound nouns.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listen &amp; check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e077356cef_0_20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e077356cef_0_40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complete the phrasal verbs with a word from the list.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-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 listen and check.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e077356cef_0_40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e077356cef_0_7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e077356cef_0_7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357" cy="51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2217750" y="2091694"/>
            <a:ext cx="4710344" cy="960387"/>
          </a:xfrm>
          <a:custGeom>
            <a:rect b="b" l="l" r="r" t="t"/>
            <a:pathLst>
              <a:path extrusionOk="0" h="2110740" w="10352405">
                <a:moveTo>
                  <a:pt x="10352155" y="0"/>
                </a:moveTo>
                <a:lnTo>
                  <a:pt x="799996" y="0"/>
                </a:lnTo>
                <a:lnTo>
                  <a:pt x="0" y="2110270"/>
                </a:lnTo>
                <a:lnTo>
                  <a:pt x="9552159" y="2110270"/>
                </a:lnTo>
                <a:lnTo>
                  <a:pt x="10352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4626002" y="2868548"/>
            <a:ext cx="2482154" cy="492328"/>
          </a:xfrm>
          <a:custGeom>
            <a:rect b="b" l="l" r="r" t="t"/>
            <a:pathLst>
              <a:path extrusionOk="0" h="1082040" w="5455284">
                <a:moveTo>
                  <a:pt x="5454985" y="0"/>
                </a:moveTo>
                <a:lnTo>
                  <a:pt x="409170" y="0"/>
                </a:lnTo>
                <a:lnTo>
                  <a:pt x="0" y="1081946"/>
                </a:lnTo>
                <a:lnTo>
                  <a:pt x="5045804" y="1081946"/>
                </a:lnTo>
                <a:lnTo>
                  <a:pt x="5454985" y="0"/>
                </a:lnTo>
                <a:close/>
              </a:path>
            </a:pathLst>
          </a:custGeom>
          <a:solidFill>
            <a:srgbClr val="FFC7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818535" y="652231"/>
            <a:ext cx="372424" cy="290947"/>
          </a:xfrm>
          <a:custGeom>
            <a:rect b="b" l="l" r="r" t="t"/>
            <a:pathLst>
              <a:path extrusionOk="0" h="639444" w="818514">
                <a:moveTo>
                  <a:pt x="180606" y="0"/>
                </a:moveTo>
                <a:lnTo>
                  <a:pt x="153771" y="0"/>
                </a:lnTo>
                <a:lnTo>
                  <a:pt x="153771" y="220319"/>
                </a:lnTo>
                <a:lnTo>
                  <a:pt x="152679" y="230517"/>
                </a:lnTo>
                <a:lnTo>
                  <a:pt x="132626" y="268135"/>
                </a:lnTo>
                <a:lnTo>
                  <a:pt x="83223" y="285978"/>
                </a:lnTo>
                <a:lnTo>
                  <a:pt x="65709" y="281038"/>
                </a:lnTo>
                <a:lnTo>
                  <a:pt x="39789" y="259575"/>
                </a:lnTo>
                <a:lnTo>
                  <a:pt x="27165" y="229666"/>
                </a:lnTo>
                <a:lnTo>
                  <a:pt x="28117" y="197269"/>
                </a:lnTo>
                <a:lnTo>
                  <a:pt x="42951" y="168338"/>
                </a:lnTo>
                <a:lnTo>
                  <a:pt x="55549" y="156654"/>
                </a:lnTo>
                <a:lnTo>
                  <a:pt x="69684" y="149034"/>
                </a:lnTo>
                <a:lnTo>
                  <a:pt x="85331" y="145796"/>
                </a:lnTo>
                <a:lnTo>
                  <a:pt x="102438" y="147281"/>
                </a:lnTo>
                <a:lnTo>
                  <a:pt x="143383" y="177253"/>
                </a:lnTo>
                <a:lnTo>
                  <a:pt x="153771" y="220319"/>
                </a:lnTo>
                <a:lnTo>
                  <a:pt x="153771" y="0"/>
                </a:lnTo>
                <a:lnTo>
                  <a:pt x="153504" y="0"/>
                </a:lnTo>
                <a:lnTo>
                  <a:pt x="153504" y="155448"/>
                </a:lnTo>
                <a:lnTo>
                  <a:pt x="150914" y="152577"/>
                </a:lnTo>
                <a:lnTo>
                  <a:pt x="119075" y="128524"/>
                </a:lnTo>
                <a:lnTo>
                  <a:pt x="86436" y="121615"/>
                </a:lnTo>
                <a:lnTo>
                  <a:pt x="53822" y="128612"/>
                </a:lnTo>
                <a:lnTo>
                  <a:pt x="24980" y="149517"/>
                </a:lnTo>
                <a:lnTo>
                  <a:pt x="6705" y="178879"/>
                </a:lnTo>
                <a:lnTo>
                  <a:pt x="0" y="212382"/>
                </a:lnTo>
                <a:lnTo>
                  <a:pt x="4978" y="246354"/>
                </a:lnTo>
                <a:lnTo>
                  <a:pt x="21742" y="277075"/>
                </a:lnTo>
                <a:lnTo>
                  <a:pt x="48895" y="299440"/>
                </a:lnTo>
                <a:lnTo>
                  <a:pt x="80784" y="308495"/>
                </a:lnTo>
                <a:lnTo>
                  <a:pt x="113576" y="303974"/>
                </a:lnTo>
                <a:lnTo>
                  <a:pt x="142849" y="285978"/>
                </a:lnTo>
                <a:lnTo>
                  <a:pt x="143497" y="285572"/>
                </a:lnTo>
                <a:lnTo>
                  <a:pt x="146659" y="282625"/>
                </a:lnTo>
                <a:lnTo>
                  <a:pt x="149529" y="279336"/>
                </a:lnTo>
                <a:lnTo>
                  <a:pt x="153581" y="275094"/>
                </a:lnTo>
                <a:lnTo>
                  <a:pt x="153581" y="304558"/>
                </a:lnTo>
                <a:lnTo>
                  <a:pt x="180606" y="304558"/>
                </a:lnTo>
                <a:lnTo>
                  <a:pt x="180606" y="275094"/>
                </a:lnTo>
                <a:lnTo>
                  <a:pt x="180606" y="155448"/>
                </a:lnTo>
                <a:lnTo>
                  <a:pt x="180606" y="0"/>
                </a:lnTo>
                <a:close/>
              </a:path>
              <a:path extrusionOk="0" h="639444" w="818514">
                <a:moveTo>
                  <a:pt x="818197" y="448754"/>
                </a:moveTo>
                <a:lnTo>
                  <a:pt x="798080" y="402691"/>
                </a:lnTo>
                <a:lnTo>
                  <a:pt x="793635" y="399884"/>
                </a:lnTo>
                <a:lnTo>
                  <a:pt x="793635" y="501472"/>
                </a:lnTo>
                <a:lnTo>
                  <a:pt x="791451" y="515137"/>
                </a:lnTo>
                <a:lnTo>
                  <a:pt x="760933" y="555879"/>
                </a:lnTo>
                <a:lnTo>
                  <a:pt x="722312" y="578104"/>
                </a:lnTo>
                <a:lnTo>
                  <a:pt x="669429" y="592404"/>
                </a:lnTo>
                <a:lnTo>
                  <a:pt x="638327" y="593737"/>
                </a:lnTo>
                <a:lnTo>
                  <a:pt x="607656" y="588797"/>
                </a:lnTo>
                <a:lnTo>
                  <a:pt x="560501" y="565924"/>
                </a:lnTo>
                <a:lnTo>
                  <a:pt x="530275" y="536689"/>
                </a:lnTo>
                <a:lnTo>
                  <a:pt x="520001" y="521144"/>
                </a:lnTo>
                <a:lnTo>
                  <a:pt x="538086" y="505485"/>
                </a:lnTo>
                <a:lnTo>
                  <a:pt x="547281" y="497674"/>
                </a:lnTo>
                <a:lnTo>
                  <a:pt x="548106" y="497014"/>
                </a:lnTo>
                <a:lnTo>
                  <a:pt x="556691" y="490105"/>
                </a:lnTo>
                <a:lnTo>
                  <a:pt x="613892" y="453377"/>
                </a:lnTo>
                <a:lnTo>
                  <a:pt x="678002" y="430720"/>
                </a:lnTo>
                <a:lnTo>
                  <a:pt x="706031" y="427037"/>
                </a:lnTo>
                <a:lnTo>
                  <a:pt x="720686" y="427037"/>
                </a:lnTo>
                <a:lnTo>
                  <a:pt x="773557" y="446951"/>
                </a:lnTo>
                <a:lnTo>
                  <a:pt x="792530" y="486613"/>
                </a:lnTo>
                <a:lnTo>
                  <a:pt x="793635" y="501472"/>
                </a:lnTo>
                <a:lnTo>
                  <a:pt x="793635" y="399884"/>
                </a:lnTo>
                <a:lnTo>
                  <a:pt x="782764" y="393001"/>
                </a:lnTo>
                <a:lnTo>
                  <a:pt x="762419" y="385267"/>
                </a:lnTo>
                <a:lnTo>
                  <a:pt x="741514" y="380657"/>
                </a:lnTo>
                <a:lnTo>
                  <a:pt x="720128" y="379095"/>
                </a:lnTo>
                <a:lnTo>
                  <a:pt x="698347" y="380542"/>
                </a:lnTo>
                <a:lnTo>
                  <a:pt x="655802" y="392290"/>
                </a:lnTo>
                <a:lnTo>
                  <a:pt x="616724" y="412838"/>
                </a:lnTo>
                <a:lnTo>
                  <a:pt x="565505" y="449897"/>
                </a:lnTo>
                <a:lnTo>
                  <a:pt x="518274" y="491921"/>
                </a:lnTo>
                <a:lnTo>
                  <a:pt x="516623" y="493471"/>
                </a:lnTo>
                <a:lnTo>
                  <a:pt x="514896" y="494957"/>
                </a:lnTo>
                <a:lnTo>
                  <a:pt x="512584" y="497014"/>
                </a:lnTo>
                <a:lnTo>
                  <a:pt x="512165" y="494741"/>
                </a:lnTo>
                <a:lnTo>
                  <a:pt x="511924" y="493674"/>
                </a:lnTo>
                <a:lnTo>
                  <a:pt x="511251" y="488188"/>
                </a:lnTo>
                <a:lnTo>
                  <a:pt x="511098" y="485978"/>
                </a:lnTo>
                <a:lnTo>
                  <a:pt x="512610" y="446747"/>
                </a:lnTo>
                <a:lnTo>
                  <a:pt x="539051" y="377063"/>
                </a:lnTo>
                <a:lnTo>
                  <a:pt x="563372" y="346329"/>
                </a:lnTo>
                <a:lnTo>
                  <a:pt x="602551" y="315493"/>
                </a:lnTo>
                <a:lnTo>
                  <a:pt x="623862" y="302590"/>
                </a:lnTo>
                <a:lnTo>
                  <a:pt x="637413" y="294208"/>
                </a:lnTo>
                <a:lnTo>
                  <a:pt x="645071" y="289471"/>
                </a:lnTo>
                <a:lnTo>
                  <a:pt x="645337" y="289293"/>
                </a:lnTo>
                <a:lnTo>
                  <a:pt x="645896" y="289471"/>
                </a:lnTo>
                <a:lnTo>
                  <a:pt x="646518" y="289471"/>
                </a:lnTo>
                <a:lnTo>
                  <a:pt x="647446" y="292544"/>
                </a:lnTo>
                <a:lnTo>
                  <a:pt x="647903" y="294208"/>
                </a:lnTo>
                <a:lnTo>
                  <a:pt x="648652" y="296367"/>
                </a:lnTo>
                <a:lnTo>
                  <a:pt x="656209" y="309816"/>
                </a:lnTo>
                <a:lnTo>
                  <a:pt x="667207" y="318477"/>
                </a:lnTo>
                <a:lnTo>
                  <a:pt x="680770" y="321894"/>
                </a:lnTo>
                <a:lnTo>
                  <a:pt x="696010" y="319633"/>
                </a:lnTo>
                <a:lnTo>
                  <a:pt x="727951" y="298564"/>
                </a:lnTo>
                <a:lnTo>
                  <a:pt x="734466" y="292214"/>
                </a:lnTo>
                <a:lnTo>
                  <a:pt x="728941" y="284594"/>
                </a:lnTo>
                <a:lnTo>
                  <a:pt x="724776" y="287108"/>
                </a:lnTo>
                <a:lnTo>
                  <a:pt x="720750" y="289890"/>
                </a:lnTo>
                <a:lnTo>
                  <a:pt x="716419" y="292074"/>
                </a:lnTo>
                <a:lnTo>
                  <a:pt x="704786" y="295910"/>
                </a:lnTo>
                <a:lnTo>
                  <a:pt x="695020" y="294779"/>
                </a:lnTo>
                <a:lnTo>
                  <a:pt x="687920" y="289293"/>
                </a:lnTo>
                <a:lnTo>
                  <a:pt x="687222" y="288759"/>
                </a:lnTo>
                <a:lnTo>
                  <a:pt x="681520" y="277888"/>
                </a:lnTo>
                <a:lnTo>
                  <a:pt x="680923" y="276225"/>
                </a:lnTo>
                <a:lnTo>
                  <a:pt x="680491" y="274497"/>
                </a:lnTo>
                <a:lnTo>
                  <a:pt x="680034" y="272796"/>
                </a:lnTo>
                <a:lnTo>
                  <a:pt x="678129" y="261239"/>
                </a:lnTo>
                <a:lnTo>
                  <a:pt x="678154" y="248424"/>
                </a:lnTo>
                <a:lnTo>
                  <a:pt x="679335" y="237045"/>
                </a:lnTo>
                <a:lnTo>
                  <a:pt x="685101" y="196430"/>
                </a:lnTo>
                <a:lnTo>
                  <a:pt x="693788" y="138912"/>
                </a:lnTo>
                <a:lnTo>
                  <a:pt x="697992" y="110134"/>
                </a:lnTo>
                <a:lnTo>
                  <a:pt x="699617" y="95059"/>
                </a:lnTo>
                <a:lnTo>
                  <a:pt x="700036" y="79984"/>
                </a:lnTo>
                <a:lnTo>
                  <a:pt x="698906" y="64960"/>
                </a:lnTo>
                <a:lnTo>
                  <a:pt x="695871" y="50012"/>
                </a:lnTo>
                <a:lnTo>
                  <a:pt x="693483" y="44259"/>
                </a:lnTo>
                <a:lnTo>
                  <a:pt x="690753" y="37642"/>
                </a:lnTo>
                <a:lnTo>
                  <a:pt x="683082" y="28638"/>
                </a:lnTo>
                <a:lnTo>
                  <a:pt x="672769" y="22847"/>
                </a:lnTo>
                <a:lnTo>
                  <a:pt x="659688" y="20167"/>
                </a:lnTo>
                <a:lnTo>
                  <a:pt x="630059" y="22987"/>
                </a:lnTo>
                <a:lnTo>
                  <a:pt x="576313" y="53759"/>
                </a:lnTo>
                <a:lnTo>
                  <a:pt x="554304" y="92595"/>
                </a:lnTo>
                <a:lnTo>
                  <a:pt x="551573" y="114808"/>
                </a:lnTo>
                <a:lnTo>
                  <a:pt x="553415" y="121094"/>
                </a:lnTo>
                <a:lnTo>
                  <a:pt x="557352" y="126339"/>
                </a:lnTo>
                <a:lnTo>
                  <a:pt x="563638" y="130162"/>
                </a:lnTo>
                <a:lnTo>
                  <a:pt x="570992" y="131876"/>
                </a:lnTo>
                <a:lnTo>
                  <a:pt x="577913" y="131292"/>
                </a:lnTo>
                <a:lnTo>
                  <a:pt x="584428" y="128727"/>
                </a:lnTo>
                <a:lnTo>
                  <a:pt x="590550" y="124485"/>
                </a:lnTo>
                <a:lnTo>
                  <a:pt x="586562" y="109740"/>
                </a:lnTo>
                <a:lnTo>
                  <a:pt x="584504" y="97929"/>
                </a:lnTo>
                <a:lnTo>
                  <a:pt x="599287" y="52705"/>
                </a:lnTo>
                <a:lnTo>
                  <a:pt x="625411" y="44259"/>
                </a:lnTo>
                <a:lnTo>
                  <a:pt x="640956" y="46520"/>
                </a:lnTo>
                <a:lnTo>
                  <a:pt x="652500" y="52806"/>
                </a:lnTo>
                <a:lnTo>
                  <a:pt x="660311" y="63322"/>
                </a:lnTo>
                <a:lnTo>
                  <a:pt x="664654" y="78295"/>
                </a:lnTo>
                <a:lnTo>
                  <a:pt x="666013" y="92570"/>
                </a:lnTo>
                <a:lnTo>
                  <a:pt x="665848" y="106845"/>
                </a:lnTo>
                <a:lnTo>
                  <a:pt x="664565" y="121094"/>
                </a:lnTo>
                <a:lnTo>
                  <a:pt x="662571" y="135229"/>
                </a:lnTo>
                <a:lnTo>
                  <a:pt x="661289" y="143433"/>
                </a:lnTo>
                <a:lnTo>
                  <a:pt x="659663" y="151599"/>
                </a:lnTo>
                <a:lnTo>
                  <a:pt x="658126" y="160172"/>
                </a:lnTo>
                <a:lnTo>
                  <a:pt x="654875" y="159346"/>
                </a:lnTo>
                <a:lnTo>
                  <a:pt x="653719" y="159054"/>
                </a:lnTo>
                <a:lnTo>
                  <a:pt x="653719" y="188404"/>
                </a:lnTo>
                <a:lnTo>
                  <a:pt x="651852" y="207606"/>
                </a:lnTo>
                <a:lnTo>
                  <a:pt x="650024" y="225221"/>
                </a:lnTo>
                <a:lnTo>
                  <a:pt x="646353" y="259486"/>
                </a:lnTo>
                <a:lnTo>
                  <a:pt x="645972" y="260400"/>
                </a:lnTo>
                <a:lnTo>
                  <a:pt x="645998" y="268998"/>
                </a:lnTo>
                <a:lnTo>
                  <a:pt x="607288" y="293852"/>
                </a:lnTo>
                <a:lnTo>
                  <a:pt x="598258" y="294208"/>
                </a:lnTo>
                <a:lnTo>
                  <a:pt x="585851" y="290487"/>
                </a:lnTo>
                <a:lnTo>
                  <a:pt x="575373" y="282257"/>
                </a:lnTo>
                <a:lnTo>
                  <a:pt x="567829" y="270713"/>
                </a:lnTo>
                <a:lnTo>
                  <a:pt x="564248" y="257060"/>
                </a:lnTo>
                <a:lnTo>
                  <a:pt x="563994" y="254190"/>
                </a:lnTo>
                <a:lnTo>
                  <a:pt x="564210" y="251307"/>
                </a:lnTo>
                <a:lnTo>
                  <a:pt x="564210" y="248424"/>
                </a:lnTo>
                <a:lnTo>
                  <a:pt x="572655" y="210578"/>
                </a:lnTo>
                <a:lnTo>
                  <a:pt x="613194" y="177266"/>
                </a:lnTo>
                <a:lnTo>
                  <a:pt x="632129" y="177647"/>
                </a:lnTo>
                <a:lnTo>
                  <a:pt x="650265" y="183857"/>
                </a:lnTo>
                <a:lnTo>
                  <a:pt x="652068" y="184772"/>
                </a:lnTo>
                <a:lnTo>
                  <a:pt x="653719" y="188404"/>
                </a:lnTo>
                <a:lnTo>
                  <a:pt x="653719" y="159054"/>
                </a:lnTo>
                <a:lnTo>
                  <a:pt x="652564" y="158750"/>
                </a:lnTo>
                <a:lnTo>
                  <a:pt x="650240" y="158165"/>
                </a:lnTo>
                <a:lnTo>
                  <a:pt x="632117" y="154990"/>
                </a:lnTo>
                <a:lnTo>
                  <a:pt x="614273" y="154787"/>
                </a:lnTo>
                <a:lnTo>
                  <a:pt x="596760" y="157924"/>
                </a:lnTo>
                <a:lnTo>
                  <a:pt x="552805" y="184200"/>
                </a:lnTo>
                <a:lnTo>
                  <a:pt x="525132" y="239026"/>
                </a:lnTo>
                <a:lnTo>
                  <a:pt x="524002" y="272796"/>
                </a:lnTo>
                <a:lnTo>
                  <a:pt x="525932" y="282994"/>
                </a:lnTo>
                <a:lnTo>
                  <a:pt x="555053" y="316471"/>
                </a:lnTo>
                <a:lnTo>
                  <a:pt x="560400" y="320370"/>
                </a:lnTo>
                <a:lnTo>
                  <a:pt x="560412" y="321246"/>
                </a:lnTo>
                <a:lnTo>
                  <a:pt x="557060" y="325894"/>
                </a:lnTo>
                <a:lnTo>
                  <a:pt x="553745" y="330339"/>
                </a:lnTo>
                <a:lnTo>
                  <a:pt x="550570" y="334873"/>
                </a:lnTo>
                <a:lnTo>
                  <a:pt x="526935" y="373164"/>
                </a:lnTo>
                <a:lnTo>
                  <a:pt x="509041" y="413461"/>
                </a:lnTo>
                <a:lnTo>
                  <a:pt x="497547" y="455930"/>
                </a:lnTo>
                <a:lnTo>
                  <a:pt x="493128" y="500748"/>
                </a:lnTo>
                <a:lnTo>
                  <a:pt x="492379" y="510273"/>
                </a:lnTo>
                <a:lnTo>
                  <a:pt x="490283" y="518883"/>
                </a:lnTo>
                <a:lnTo>
                  <a:pt x="486600" y="526897"/>
                </a:lnTo>
                <a:lnTo>
                  <a:pt x="481076" y="534644"/>
                </a:lnTo>
                <a:lnTo>
                  <a:pt x="468833" y="550418"/>
                </a:lnTo>
                <a:lnTo>
                  <a:pt x="458139" y="567169"/>
                </a:lnTo>
                <a:lnTo>
                  <a:pt x="449376" y="585000"/>
                </a:lnTo>
                <a:lnTo>
                  <a:pt x="442899" y="604037"/>
                </a:lnTo>
                <a:lnTo>
                  <a:pt x="440969" y="611314"/>
                </a:lnTo>
                <a:lnTo>
                  <a:pt x="440283" y="618934"/>
                </a:lnTo>
                <a:lnTo>
                  <a:pt x="439039" y="626389"/>
                </a:lnTo>
                <a:lnTo>
                  <a:pt x="441236" y="627024"/>
                </a:lnTo>
                <a:lnTo>
                  <a:pt x="454037" y="606120"/>
                </a:lnTo>
                <a:lnTo>
                  <a:pt x="467982" y="585952"/>
                </a:lnTo>
                <a:lnTo>
                  <a:pt x="482854" y="566229"/>
                </a:lnTo>
                <a:lnTo>
                  <a:pt x="498398" y="546671"/>
                </a:lnTo>
                <a:lnTo>
                  <a:pt x="511187" y="575411"/>
                </a:lnTo>
                <a:lnTo>
                  <a:pt x="528904" y="598881"/>
                </a:lnTo>
                <a:lnTo>
                  <a:pt x="551586" y="617016"/>
                </a:lnTo>
                <a:lnTo>
                  <a:pt x="579221" y="629754"/>
                </a:lnTo>
                <a:lnTo>
                  <a:pt x="622681" y="639013"/>
                </a:lnTo>
                <a:lnTo>
                  <a:pt x="664400" y="637273"/>
                </a:lnTo>
                <a:lnTo>
                  <a:pt x="704011" y="624420"/>
                </a:lnTo>
                <a:lnTo>
                  <a:pt x="741210" y="600392"/>
                </a:lnTo>
                <a:lnTo>
                  <a:pt x="747991" y="593737"/>
                </a:lnTo>
                <a:lnTo>
                  <a:pt x="765568" y="576491"/>
                </a:lnTo>
                <a:lnTo>
                  <a:pt x="801179" y="519493"/>
                </a:lnTo>
                <a:lnTo>
                  <a:pt x="815594" y="478015"/>
                </a:lnTo>
                <a:lnTo>
                  <a:pt x="818007" y="458508"/>
                </a:lnTo>
                <a:lnTo>
                  <a:pt x="818197" y="4487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27" y="707648"/>
            <a:ext cx="84595" cy="8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289" y="710149"/>
            <a:ext cx="62974" cy="8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01" y="708048"/>
            <a:ext cx="56901" cy="8418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690288" y="682237"/>
            <a:ext cx="35827" cy="108636"/>
          </a:xfrm>
          <a:custGeom>
            <a:rect b="b" l="l" r="r" t="t"/>
            <a:pathLst>
              <a:path extrusionOk="0" h="238760" w="78740">
                <a:moveTo>
                  <a:pt x="78638" y="60960"/>
                </a:moveTo>
                <a:lnTo>
                  <a:pt x="47180" y="60960"/>
                </a:lnTo>
                <a:lnTo>
                  <a:pt x="47180" y="0"/>
                </a:lnTo>
                <a:lnTo>
                  <a:pt x="20104" y="0"/>
                </a:lnTo>
                <a:lnTo>
                  <a:pt x="20104" y="60960"/>
                </a:lnTo>
                <a:lnTo>
                  <a:pt x="20104" y="62230"/>
                </a:lnTo>
                <a:lnTo>
                  <a:pt x="0" y="62230"/>
                </a:lnTo>
                <a:lnTo>
                  <a:pt x="0" y="83820"/>
                </a:lnTo>
                <a:lnTo>
                  <a:pt x="20802" y="83820"/>
                </a:lnTo>
                <a:lnTo>
                  <a:pt x="20802" y="238760"/>
                </a:lnTo>
                <a:lnTo>
                  <a:pt x="48234" y="238760"/>
                </a:lnTo>
                <a:lnTo>
                  <a:pt x="48234" y="83820"/>
                </a:lnTo>
                <a:lnTo>
                  <a:pt x="78638" y="83820"/>
                </a:lnTo>
                <a:lnTo>
                  <a:pt x="78638" y="62230"/>
                </a:lnTo>
                <a:lnTo>
                  <a:pt x="78638" y="609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8938" y="707532"/>
            <a:ext cx="82135" cy="849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312418" y="652223"/>
            <a:ext cx="82344" cy="140418"/>
          </a:xfrm>
          <a:custGeom>
            <a:rect b="b" l="l" r="r" t="t"/>
            <a:pathLst>
              <a:path extrusionOk="0" h="308610" w="180975">
                <a:moveTo>
                  <a:pt x="57375" y="275091"/>
                </a:moveTo>
                <a:lnTo>
                  <a:pt x="27014" y="275091"/>
                </a:lnTo>
                <a:lnTo>
                  <a:pt x="31077" y="279331"/>
                </a:lnTo>
                <a:lnTo>
                  <a:pt x="33936" y="282619"/>
                </a:lnTo>
                <a:lnTo>
                  <a:pt x="37098" y="285572"/>
                </a:lnTo>
                <a:lnTo>
                  <a:pt x="67013" y="303964"/>
                </a:lnTo>
                <a:lnTo>
                  <a:pt x="99815" y="308497"/>
                </a:lnTo>
                <a:lnTo>
                  <a:pt x="131700" y="299441"/>
                </a:lnTo>
                <a:lnTo>
                  <a:pt x="148050" y="285975"/>
                </a:lnTo>
                <a:lnTo>
                  <a:pt x="97365" y="285975"/>
                </a:lnTo>
                <a:lnTo>
                  <a:pt x="79599" y="285168"/>
                </a:lnTo>
                <a:lnTo>
                  <a:pt x="62744" y="279065"/>
                </a:lnTo>
                <a:lnTo>
                  <a:pt x="57375" y="275091"/>
                </a:lnTo>
                <a:close/>
              </a:path>
              <a:path extrusionOk="0" h="308610" w="180975">
                <a:moveTo>
                  <a:pt x="27088" y="0"/>
                </a:moveTo>
                <a:lnTo>
                  <a:pt x="0" y="0"/>
                </a:lnTo>
                <a:lnTo>
                  <a:pt x="0" y="304556"/>
                </a:lnTo>
                <a:lnTo>
                  <a:pt x="27014" y="304556"/>
                </a:lnTo>
                <a:lnTo>
                  <a:pt x="27014" y="275091"/>
                </a:lnTo>
                <a:lnTo>
                  <a:pt x="57375" y="275091"/>
                </a:lnTo>
                <a:lnTo>
                  <a:pt x="30501" y="240463"/>
                </a:lnTo>
                <a:lnTo>
                  <a:pt x="26831" y="220310"/>
                </a:lnTo>
                <a:lnTo>
                  <a:pt x="27091" y="210019"/>
                </a:lnTo>
                <a:lnTo>
                  <a:pt x="47507" y="163661"/>
                </a:lnTo>
                <a:lnTo>
                  <a:pt x="58551" y="155440"/>
                </a:lnTo>
                <a:lnTo>
                  <a:pt x="27088" y="155440"/>
                </a:lnTo>
                <a:lnTo>
                  <a:pt x="27088" y="0"/>
                </a:lnTo>
                <a:close/>
              </a:path>
              <a:path extrusionOk="0" h="308610" w="180975">
                <a:moveTo>
                  <a:pt x="150471" y="145791"/>
                </a:moveTo>
                <a:lnTo>
                  <a:pt x="95263" y="145791"/>
                </a:lnTo>
                <a:lnTo>
                  <a:pt x="110907" y="149024"/>
                </a:lnTo>
                <a:lnTo>
                  <a:pt x="125051" y="156651"/>
                </a:lnTo>
                <a:lnTo>
                  <a:pt x="137650" y="168340"/>
                </a:lnTo>
                <a:lnTo>
                  <a:pt x="152474" y="197260"/>
                </a:lnTo>
                <a:lnTo>
                  <a:pt x="153427" y="229659"/>
                </a:lnTo>
                <a:lnTo>
                  <a:pt x="140798" y="259570"/>
                </a:lnTo>
                <a:lnTo>
                  <a:pt x="114876" y="281028"/>
                </a:lnTo>
                <a:lnTo>
                  <a:pt x="97365" y="285975"/>
                </a:lnTo>
                <a:lnTo>
                  <a:pt x="148050" y="285975"/>
                </a:lnTo>
                <a:lnTo>
                  <a:pt x="158864" y="277070"/>
                </a:lnTo>
                <a:lnTo>
                  <a:pt x="175612" y="246341"/>
                </a:lnTo>
                <a:lnTo>
                  <a:pt x="180591" y="212377"/>
                </a:lnTo>
                <a:lnTo>
                  <a:pt x="173892" y="178869"/>
                </a:lnTo>
                <a:lnTo>
                  <a:pt x="155607" y="149513"/>
                </a:lnTo>
                <a:lnTo>
                  <a:pt x="150471" y="145791"/>
                </a:lnTo>
                <a:close/>
              </a:path>
              <a:path extrusionOk="0" h="308610" w="180975">
                <a:moveTo>
                  <a:pt x="94158" y="121612"/>
                </a:moveTo>
                <a:lnTo>
                  <a:pt x="61521" y="128517"/>
                </a:lnTo>
                <a:lnTo>
                  <a:pt x="32606" y="149335"/>
                </a:lnTo>
                <a:lnTo>
                  <a:pt x="31119" y="150927"/>
                </a:lnTo>
                <a:lnTo>
                  <a:pt x="29684" y="152571"/>
                </a:lnTo>
                <a:lnTo>
                  <a:pt x="27088" y="155440"/>
                </a:lnTo>
                <a:lnTo>
                  <a:pt x="58551" y="155440"/>
                </a:lnTo>
                <a:lnTo>
                  <a:pt x="61098" y="153543"/>
                </a:lnTo>
                <a:lnTo>
                  <a:pt x="78165" y="147283"/>
                </a:lnTo>
                <a:lnTo>
                  <a:pt x="95263" y="145791"/>
                </a:lnTo>
                <a:lnTo>
                  <a:pt x="150471" y="145791"/>
                </a:lnTo>
                <a:lnTo>
                  <a:pt x="126769" y="128613"/>
                </a:lnTo>
                <a:lnTo>
                  <a:pt x="94158" y="1216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5410" y="707829"/>
            <a:ext cx="39607" cy="8254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922429" y="674890"/>
            <a:ext cx="503596" cy="116147"/>
          </a:xfrm>
          <a:custGeom>
            <a:rect b="b" l="l" r="r" t="t"/>
            <a:pathLst>
              <a:path extrusionOk="0" h="255269" w="1106805">
                <a:moveTo>
                  <a:pt x="31280" y="77558"/>
                </a:moveTo>
                <a:lnTo>
                  <a:pt x="3962" y="77558"/>
                </a:lnTo>
                <a:lnTo>
                  <a:pt x="3962" y="254673"/>
                </a:lnTo>
                <a:lnTo>
                  <a:pt x="31280" y="254673"/>
                </a:lnTo>
                <a:lnTo>
                  <a:pt x="31280" y="77558"/>
                </a:lnTo>
                <a:close/>
              </a:path>
              <a:path extrusionOk="0" h="255269" w="1106805">
                <a:moveTo>
                  <a:pt x="35407" y="8839"/>
                </a:moveTo>
                <a:lnTo>
                  <a:pt x="27165" y="368"/>
                </a:lnTo>
                <a:lnTo>
                  <a:pt x="8712" y="12"/>
                </a:lnTo>
                <a:lnTo>
                  <a:pt x="482" y="7924"/>
                </a:lnTo>
                <a:lnTo>
                  <a:pt x="0" y="26670"/>
                </a:lnTo>
                <a:lnTo>
                  <a:pt x="7721" y="34518"/>
                </a:lnTo>
                <a:lnTo>
                  <a:pt x="17360" y="34645"/>
                </a:lnTo>
                <a:lnTo>
                  <a:pt x="26987" y="34772"/>
                </a:lnTo>
                <a:lnTo>
                  <a:pt x="34925" y="27292"/>
                </a:lnTo>
                <a:lnTo>
                  <a:pt x="35407" y="8839"/>
                </a:lnTo>
                <a:close/>
              </a:path>
              <a:path extrusionOk="0" h="255269" w="1106805">
                <a:moveTo>
                  <a:pt x="1103744" y="77216"/>
                </a:moveTo>
                <a:lnTo>
                  <a:pt x="1075778" y="77216"/>
                </a:lnTo>
                <a:lnTo>
                  <a:pt x="1075778" y="254025"/>
                </a:lnTo>
                <a:lnTo>
                  <a:pt x="1103744" y="254025"/>
                </a:lnTo>
                <a:lnTo>
                  <a:pt x="1103744" y="77216"/>
                </a:lnTo>
                <a:close/>
              </a:path>
              <a:path extrusionOk="0" h="255269" w="1106805">
                <a:moveTo>
                  <a:pt x="1106792" y="17170"/>
                </a:moveTo>
                <a:lnTo>
                  <a:pt x="1106779" y="7493"/>
                </a:lnTo>
                <a:lnTo>
                  <a:pt x="1099210" y="0"/>
                </a:lnTo>
                <a:lnTo>
                  <a:pt x="1079817" y="114"/>
                </a:lnTo>
                <a:lnTo>
                  <a:pt x="1072438" y="7581"/>
                </a:lnTo>
                <a:lnTo>
                  <a:pt x="1072527" y="26936"/>
                </a:lnTo>
                <a:lnTo>
                  <a:pt x="1080249" y="34696"/>
                </a:lnTo>
                <a:lnTo>
                  <a:pt x="1099159" y="34582"/>
                </a:lnTo>
                <a:lnTo>
                  <a:pt x="1106792" y="26771"/>
                </a:lnTo>
                <a:lnTo>
                  <a:pt x="1106792" y="17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1639371" y="709677"/>
            <a:ext cx="10690" cy="81188"/>
          </a:xfrm>
          <a:custGeom>
            <a:rect b="b" l="l" r="r" t="t"/>
            <a:pathLst>
              <a:path extrusionOk="0" h="178435" w="23495">
                <a:moveTo>
                  <a:pt x="22962" y="0"/>
                </a:moveTo>
                <a:lnTo>
                  <a:pt x="0" y="0"/>
                </a:lnTo>
                <a:lnTo>
                  <a:pt x="0" y="177973"/>
                </a:lnTo>
                <a:lnTo>
                  <a:pt x="22962" y="177973"/>
                </a:lnTo>
                <a:lnTo>
                  <a:pt x="22962" y="0"/>
                </a:lnTo>
                <a:close/>
              </a:path>
            </a:pathLst>
          </a:custGeom>
          <a:solidFill>
            <a:srgbClr val="FFC81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8756" y="709675"/>
            <a:ext cx="56184" cy="80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39510" y="707653"/>
            <a:ext cx="113306" cy="8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35675" y="707532"/>
            <a:ext cx="699524" cy="15281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1863169" y="709678"/>
            <a:ext cx="83499" cy="81188"/>
          </a:xfrm>
          <a:custGeom>
            <a:rect b="b" l="l" r="r" t="t"/>
            <a:pathLst>
              <a:path extrusionOk="0" h="178435" w="183514">
                <a:moveTo>
                  <a:pt x="22961" y="0"/>
                </a:moveTo>
                <a:lnTo>
                  <a:pt x="0" y="0"/>
                </a:lnTo>
                <a:lnTo>
                  <a:pt x="0" y="177977"/>
                </a:lnTo>
                <a:lnTo>
                  <a:pt x="22961" y="177977"/>
                </a:lnTo>
                <a:lnTo>
                  <a:pt x="22961" y="0"/>
                </a:lnTo>
                <a:close/>
              </a:path>
              <a:path extrusionOk="0" h="178435" w="183514">
                <a:moveTo>
                  <a:pt x="183311" y="177"/>
                </a:moveTo>
                <a:lnTo>
                  <a:pt x="45567" y="177"/>
                </a:lnTo>
                <a:lnTo>
                  <a:pt x="45567" y="19227"/>
                </a:lnTo>
                <a:lnTo>
                  <a:pt x="102971" y="19227"/>
                </a:lnTo>
                <a:lnTo>
                  <a:pt x="102971" y="177977"/>
                </a:lnTo>
                <a:lnTo>
                  <a:pt x="125920" y="177977"/>
                </a:lnTo>
                <a:lnTo>
                  <a:pt x="125920" y="19227"/>
                </a:lnTo>
                <a:lnTo>
                  <a:pt x="183311" y="19227"/>
                </a:lnTo>
                <a:lnTo>
                  <a:pt x="183311" y="177"/>
                </a:lnTo>
                <a:close/>
              </a:path>
            </a:pathLst>
          </a:custGeom>
          <a:solidFill>
            <a:srgbClr val="FFC81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56350" y="709676"/>
            <a:ext cx="52806" cy="8296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2018843" y="709759"/>
            <a:ext cx="116725" cy="80899"/>
          </a:xfrm>
          <a:custGeom>
            <a:rect b="b" l="l" r="r" t="t"/>
            <a:pathLst>
              <a:path extrusionOk="0" h="177800" w="256539">
                <a:moveTo>
                  <a:pt x="137744" y="0"/>
                </a:moveTo>
                <a:lnTo>
                  <a:pt x="0" y="0"/>
                </a:lnTo>
                <a:lnTo>
                  <a:pt x="0" y="19050"/>
                </a:lnTo>
                <a:lnTo>
                  <a:pt x="57404" y="19050"/>
                </a:lnTo>
                <a:lnTo>
                  <a:pt x="57404" y="177800"/>
                </a:lnTo>
                <a:lnTo>
                  <a:pt x="80352" y="177800"/>
                </a:lnTo>
                <a:lnTo>
                  <a:pt x="80352" y="19050"/>
                </a:lnTo>
                <a:lnTo>
                  <a:pt x="137744" y="19050"/>
                </a:lnTo>
                <a:lnTo>
                  <a:pt x="137744" y="0"/>
                </a:lnTo>
                <a:close/>
              </a:path>
              <a:path extrusionOk="0" h="177800" w="256539">
                <a:moveTo>
                  <a:pt x="255930" y="158750"/>
                </a:moveTo>
                <a:lnTo>
                  <a:pt x="183565" y="158750"/>
                </a:lnTo>
                <a:lnTo>
                  <a:pt x="183565" y="93980"/>
                </a:lnTo>
                <a:lnTo>
                  <a:pt x="240296" y="93980"/>
                </a:lnTo>
                <a:lnTo>
                  <a:pt x="240296" y="76200"/>
                </a:lnTo>
                <a:lnTo>
                  <a:pt x="183565" y="76200"/>
                </a:lnTo>
                <a:lnTo>
                  <a:pt x="183565" y="19050"/>
                </a:lnTo>
                <a:lnTo>
                  <a:pt x="251231" y="19050"/>
                </a:lnTo>
                <a:lnTo>
                  <a:pt x="251231" y="0"/>
                </a:lnTo>
                <a:lnTo>
                  <a:pt x="160604" y="0"/>
                </a:lnTo>
                <a:lnTo>
                  <a:pt x="160604" y="19050"/>
                </a:lnTo>
                <a:lnTo>
                  <a:pt x="160604" y="76200"/>
                </a:lnTo>
                <a:lnTo>
                  <a:pt x="160604" y="93980"/>
                </a:lnTo>
                <a:lnTo>
                  <a:pt x="160604" y="158750"/>
                </a:lnTo>
                <a:lnTo>
                  <a:pt x="160604" y="177800"/>
                </a:lnTo>
                <a:lnTo>
                  <a:pt x="255930" y="177800"/>
                </a:lnTo>
                <a:lnTo>
                  <a:pt x="255930" y="158750"/>
                </a:lnTo>
                <a:close/>
              </a:path>
            </a:pathLst>
          </a:custGeom>
          <a:solidFill>
            <a:srgbClr val="FFC81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621000" y="841365"/>
            <a:ext cx="908380" cy="8090"/>
          </a:xfrm>
          <a:custGeom>
            <a:rect b="b" l="l" r="r" t="t"/>
            <a:pathLst>
              <a:path extrusionOk="0" h="17780" w="1996439">
                <a:moveTo>
                  <a:pt x="852144" y="0"/>
                </a:moveTo>
                <a:lnTo>
                  <a:pt x="0" y="0"/>
                </a:lnTo>
                <a:lnTo>
                  <a:pt x="0" y="17589"/>
                </a:lnTo>
                <a:lnTo>
                  <a:pt x="852144" y="17589"/>
                </a:lnTo>
                <a:lnTo>
                  <a:pt x="852144" y="0"/>
                </a:lnTo>
                <a:close/>
              </a:path>
              <a:path extrusionOk="0" h="17780" w="1996439">
                <a:moveTo>
                  <a:pt x="1996363" y="0"/>
                </a:moveTo>
                <a:lnTo>
                  <a:pt x="1316507" y="0"/>
                </a:lnTo>
                <a:lnTo>
                  <a:pt x="1316507" y="17589"/>
                </a:lnTo>
                <a:lnTo>
                  <a:pt x="1996363" y="17589"/>
                </a:lnTo>
                <a:lnTo>
                  <a:pt x="19963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 txBox="1"/>
          <p:nvPr>
            <p:ph type="ctrTitle"/>
          </p:nvPr>
        </p:nvSpPr>
        <p:spPr>
          <a:xfrm>
            <a:off x="3075159" y="2290926"/>
            <a:ext cx="2993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1" type="ftr"/>
          </p:nvPr>
        </p:nvSpPr>
        <p:spPr>
          <a:xfrm>
            <a:off x="1300185" y="4707583"/>
            <a:ext cx="4353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4" name="Google Shape;74;p13"/>
          <p:cNvSpPr txBox="1"/>
          <p:nvPr>
            <p:ph idx="10" type="dt"/>
          </p:nvPr>
        </p:nvSpPr>
        <p:spPr>
          <a:xfrm>
            <a:off x="861336" y="4707583"/>
            <a:ext cx="3672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3406613" y="2290926"/>
            <a:ext cx="2330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600">
                <a:solidFill>
                  <a:srgbClr val="3D4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0" name="Google Shape;80;p14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357" cy="51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2217750" y="2091694"/>
            <a:ext cx="4710344" cy="960387"/>
          </a:xfrm>
          <a:custGeom>
            <a:rect b="b" l="l" r="r" t="t"/>
            <a:pathLst>
              <a:path extrusionOk="0" h="2110740" w="10352405">
                <a:moveTo>
                  <a:pt x="10352155" y="0"/>
                </a:moveTo>
                <a:lnTo>
                  <a:pt x="799996" y="0"/>
                </a:lnTo>
                <a:lnTo>
                  <a:pt x="0" y="2110270"/>
                </a:lnTo>
                <a:lnTo>
                  <a:pt x="9552159" y="2110270"/>
                </a:lnTo>
                <a:lnTo>
                  <a:pt x="10352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626002" y="2868548"/>
            <a:ext cx="2482154" cy="492328"/>
          </a:xfrm>
          <a:custGeom>
            <a:rect b="b" l="l" r="r" t="t"/>
            <a:pathLst>
              <a:path extrusionOk="0" h="1082040" w="5455284">
                <a:moveTo>
                  <a:pt x="5454985" y="0"/>
                </a:moveTo>
                <a:lnTo>
                  <a:pt x="409170" y="0"/>
                </a:lnTo>
                <a:lnTo>
                  <a:pt x="0" y="1081946"/>
                </a:lnTo>
                <a:lnTo>
                  <a:pt x="5045804" y="1081946"/>
                </a:lnTo>
                <a:lnTo>
                  <a:pt x="5454985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3406613" y="2290926"/>
            <a:ext cx="2330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600">
                <a:solidFill>
                  <a:srgbClr val="3D4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8" name="Google Shape;88;p15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357" cy="51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217750" y="2091694"/>
            <a:ext cx="4710344" cy="960387"/>
          </a:xfrm>
          <a:custGeom>
            <a:rect b="b" l="l" r="r" t="t"/>
            <a:pathLst>
              <a:path extrusionOk="0" h="2110740" w="10352405">
                <a:moveTo>
                  <a:pt x="10352155" y="0"/>
                </a:moveTo>
                <a:lnTo>
                  <a:pt x="799996" y="0"/>
                </a:lnTo>
                <a:lnTo>
                  <a:pt x="0" y="2110270"/>
                </a:lnTo>
                <a:lnTo>
                  <a:pt x="9552159" y="2110270"/>
                </a:lnTo>
                <a:lnTo>
                  <a:pt x="10352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4626002" y="2868548"/>
            <a:ext cx="2482154" cy="492328"/>
          </a:xfrm>
          <a:custGeom>
            <a:rect b="b" l="l" r="r" t="t"/>
            <a:pathLst>
              <a:path extrusionOk="0" h="1082040" w="5455284">
                <a:moveTo>
                  <a:pt x="5454985" y="0"/>
                </a:moveTo>
                <a:lnTo>
                  <a:pt x="409170" y="0"/>
                </a:lnTo>
                <a:lnTo>
                  <a:pt x="0" y="1081946"/>
                </a:lnTo>
                <a:lnTo>
                  <a:pt x="5045804" y="1081946"/>
                </a:lnTo>
                <a:lnTo>
                  <a:pt x="5454985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 txBox="1"/>
          <p:nvPr>
            <p:ph type="ctrTitle"/>
          </p:nvPr>
        </p:nvSpPr>
        <p:spPr>
          <a:xfrm>
            <a:off x="3075159" y="2290926"/>
            <a:ext cx="2993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406613" y="2290926"/>
            <a:ext cx="2330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600">
                <a:solidFill>
                  <a:srgbClr val="3D4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357" cy="51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2217750" y="2091694"/>
            <a:ext cx="4710344" cy="960387"/>
          </a:xfrm>
          <a:custGeom>
            <a:rect b="b" l="l" r="r" t="t"/>
            <a:pathLst>
              <a:path extrusionOk="0" h="2110740" w="10352405">
                <a:moveTo>
                  <a:pt x="10352155" y="0"/>
                </a:moveTo>
                <a:lnTo>
                  <a:pt x="799996" y="0"/>
                </a:lnTo>
                <a:lnTo>
                  <a:pt x="0" y="2110270"/>
                </a:lnTo>
                <a:lnTo>
                  <a:pt x="9552159" y="2110270"/>
                </a:lnTo>
                <a:lnTo>
                  <a:pt x="10352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4626002" y="2868548"/>
            <a:ext cx="2482154" cy="492328"/>
          </a:xfrm>
          <a:custGeom>
            <a:rect b="b" l="l" r="r" t="t"/>
            <a:pathLst>
              <a:path extrusionOk="0" h="1082040" w="5455284">
                <a:moveTo>
                  <a:pt x="5454985" y="0"/>
                </a:moveTo>
                <a:lnTo>
                  <a:pt x="409170" y="0"/>
                </a:lnTo>
                <a:lnTo>
                  <a:pt x="0" y="1081946"/>
                </a:lnTo>
                <a:lnTo>
                  <a:pt x="5045804" y="1081946"/>
                </a:lnTo>
                <a:lnTo>
                  <a:pt x="5454985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3406613" y="2290926"/>
            <a:ext cx="2330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600">
                <a:solidFill>
                  <a:srgbClr val="3D4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406613" y="2290926"/>
            <a:ext cx="2330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600">
                <a:solidFill>
                  <a:srgbClr val="3D4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3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36" name="Google Shape;136;p23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37" name="Google Shape;137;p23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23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40" name="Google Shape;140;p23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3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3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23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44" name="Google Shape;144;p23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3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3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3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49" name="Google Shape;149;p23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3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3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3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3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" name="Google Shape;154;p23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55" name="Google Shape;155;p23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" name="Google Shape;157;p23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58" name="Google Shape;158;p2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3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3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" name="Google Shape;161;p23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" name="Google Shape;162;p23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63" name="Google Shape;163;p2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" name="Google Shape;165;p23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4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76" name="Google Shape;176;p2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77" name="Google Shape;177;p2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2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80" name="Google Shape;180;p2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2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84" name="Google Shape;184;p2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8" name="Google Shape;188;p24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89" name="Google Shape;189;p2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90" name="Google Shape;190;p2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93" name="Google Shape;193;p2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2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97" name="Google Shape;197;p2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2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02" name="Google Shape;202;p2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7" name="Google Shape;207;p2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11" name="Google Shape;211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18" name="Google Shape;218;p2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2" name="Google Shape;222;p2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26" name="Google Shape;226;p2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2" name="Google Shape;232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9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239" name="Google Shape;239;p29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240" name="Google Shape;240;p2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9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244" name="Google Shape;244;p2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2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48" name="Google Shape;248;p2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2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4" name="Google Shape;254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" name="Google Shape;258;p3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3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2" name="Google Shape;262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268" name="Google Shape;268;p3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69" name="Google Shape;269;p3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3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74" name="Google Shape;274;p3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3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80" name="Google Shape;280;p3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3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85" name="Google Shape;285;p3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3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89" name="Google Shape;289;p3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3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95" name="Google Shape;295;p3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3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300" name="Google Shape;300;p3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3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304" name="Google Shape;304;p3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3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310" name="Google Shape;310;p3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3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315" name="Google Shape;315;p3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3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320" name="Google Shape;320;p3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3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324" name="Google Shape;324;p3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p3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329" name="Google Shape;329;p3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3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334" name="Google Shape;334;p3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3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340" name="Google Shape;340;p3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3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345" name="Google Shape;345;p3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3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49" name="Google Shape;349;p3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" name="Google Shape;353;p3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54" name="Google Shape;354;p3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3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60" name="Google Shape;360;p3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3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65" name="Google Shape;365;p3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3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69" name="Google Shape;369;p3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3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75" name="Google Shape;375;p3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3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80" name="Google Shape;380;p3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3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85" name="Google Shape;385;p3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3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89" name="Google Shape;389;p3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3" name="Google Shape;393;p3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3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357" cy="51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/>
          <p:nvPr/>
        </p:nvSpPr>
        <p:spPr>
          <a:xfrm>
            <a:off x="2217750" y="2091694"/>
            <a:ext cx="4710344" cy="960387"/>
          </a:xfrm>
          <a:custGeom>
            <a:rect b="b" l="l" r="r" t="t"/>
            <a:pathLst>
              <a:path extrusionOk="0" h="2110740" w="10352405">
                <a:moveTo>
                  <a:pt x="10352155" y="0"/>
                </a:moveTo>
                <a:lnTo>
                  <a:pt x="799996" y="0"/>
                </a:lnTo>
                <a:lnTo>
                  <a:pt x="0" y="2110270"/>
                </a:lnTo>
                <a:lnTo>
                  <a:pt x="9552159" y="2110270"/>
                </a:lnTo>
                <a:lnTo>
                  <a:pt x="10352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4626002" y="2868548"/>
            <a:ext cx="2482154" cy="492328"/>
          </a:xfrm>
          <a:custGeom>
            <a:rect b="b" l="l" r="r" t="t"/>
            <a:pathLst>
              <a:path extrusionOk="0" h="1082040" w="5455284">
                <a:moveTo>
                  <a:pt x="5454985" y="0"/>
                </a:moveTo>
                <a:lnTo>
                  <a:pt x="409170" y="0"/>
                </a:lnTo>
                <a:lnTo>
                  <a:pt x="0" y="1081946"/>
                </a:lnTo>
                <a:lnTo>
                  <a:pt x="5045804" y="1081946"/>
                </a:lnTo>
                <a:lnTo>
                  <a:pt x="5454985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4"/>
          <p:cNvSpPr txBox="1"/>
          <p:nvPr>
            <p:ph type="ctrTitle"/>
          </p:nvPr>
        </p:nvSpPr>
        <p:spPr>
          <a:xfrm>
            <a:off x="3075159" y="2290926"/>
            <a:ext cx="2993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34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405" name="Google Shape;405;p34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406" name="Google Shape;406;p34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type="title"/>
          </p:nvPr>
        </p:nvSpPr>
        <p:spPr>
          <a:xfrm>
            <a:off x="3406613" y="2290926"/>
            <a:ext cx="2330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600">
                <a:solidFill>
                  <a:srgbClr val="3D4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9" name="Google Shape;409;p35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100"/>
              <a:buNone/>
              <a:defRPr/>
            </a:lvl9pPr>
          </a:lstStyle>
          <a:p/>
        </p:txBody>
      </p:sp>
      <p:sp>
        <p:nvSpPr>
          <p:cNvPr id="410" name="Google Shape;410;p35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411" name="Google Shape;411;p35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412" name="Google Shape;412;p35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357" cy="51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6"/>
          <p:cNvSpPr/>
          <p:nvPr/>
        </p:nvSpPr>
        <p:spPr>
          <a:xfrm>
            <a:off x="2217750" y="2091694"/>
            <a:ext cx="4710344" cy="960387"/>
          </a:xfrm>
          <a:custGeom>
            <a:rect b="b" l="l" r="r" t="t"/>
            <a:pathLst>
              <a:path extrusionOk="0" h="2110740" w="10352405">
                <a:moveTo>
                  <a:pt x="10352155" y="0"/>
                </a:moveTo>
                <a:lnTo>
                  <a:pt x="799996" y="0"/>
                </a:lnTo>
                <a:lnTo>
                  <a:pt x="0" y="2110270"/>
                </a:lnTo>
                <a:lnTo>
                  <a:pt x="9552159" y="2110270"/>
                </a:lnTo>
                <a:lnTo>
                  <a:pt x="10352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4626002" y="2868548"/>
            <a:ext cx="2482154" cy="492328"/>
          </a:xfrm>
          <a:custGeom>
            <a:rect b="b" l="l" r="r" t="t"/>
            <a:pathLst>
              <a:path extrusionOk="0" h="1082040" w="5455284">
                <a:moveTo>
                  <a:pt x="5454985" y="0"/>
                </a:moveTo>
                <a:lnTo>
                  <a:pt x="409170" y="0"/>
                </a:lnTo>
                <a:lnTo>
                  <a:pt x="0" y="1081946"/>
                </a:lnTo>
                <a:lnTo>
                  <a:pt x="5045804" y="1081946"/>
                </a:lnTo>
                <a:lnTo>
                  <a:pt x="5454985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6"/>
          <p:cNvSpPr txBox="1"/>
          <p:nvPr>
            <p:ph type="title"/>
          </p:nvPr>
        </p:nvSpPr>
        <p:spPr>
          <a:xfrm>
            <a:off x="3406613" y="2290926"/>
            <a:ext cx="2330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600">
                <a:solidFill>
                  <a:srgbClr val="3D4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36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419" name="Google Shape;419;p36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420" name="Google Shape;420;p36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06613" y="2290926"/>
            <a:ext cx="2330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600" u="none" cap="none" strike="noStrike">
                <a:solidFill>
                  <a:srgbClr val="3D4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1" type="ftr"/>
          </p:nvPr>
        </p:nvSpPr>
        <p:spPr>
          <a:xfrm>
            <a:off x="1314879" y="4707583"/>
            <a:ext cx="4200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0" type="dt"/>
          </p:nvPr>
        </p:nvSpPr>
        <p:spPr>
          <a:xfrm>
            <a:off x="884825" y="4707583"/>
            <a:ext cx="357900" cy="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387671" y="4707583"/>
            <a:ext cx="127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5.png"/><Relationship Id="rId13" Type="http://schemas.openxmlformats.org/officeDocument/2006/relationships/image" Target="../media/image28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20.png"/><Relationship Id="rId15" Type="http://schemas.openxmlformats.org/officeDocument/2006/relationships/image" Target="../media/image23.png"/><Relationship Id="rId14" Type="http://schemas.openxmlformats.org/officeDocument/2006/relationships/image" Target="../media/image26.png"/><Relationship Id="rId17" Type="http://schemas.openxmlformats.org/officeDocument/2006/relationships/hyperlink" Target="http://drive.google.com/file/d/1mKaKgw9dL9fXceHDKtcFjemONOIqhfJp/view" TargetMode="External"/><Relationship Id="rId16" Type="http://schemas.openxmlformats.org/officeDocument/2006/relationships/image" Target="../media/image6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18" Type="http://schemas.openxmlformats.org/officeDocument/2006/relationships/image" Target="../media/image32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75.png"/><Relationship Id="rId6" Type="http://schemas.openxmlformats.org/officeDocument/2006/relationships/hyperlink" Target="http://drive.google.com/file/d/1nGBOWEMjLpemNVbrP_6dttYMEuQfmixm/view" TargetMode="External"/><Relationship Id="rId7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5.png"/><Relationship Id="rId13" Type="http://schemas.openxmlformats.org/officeDocument/2006/relationships/image" Target="../media/image28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20.png"/><Relationship Id="rId15" Type="http://schemas.openxmlformats.org/officeDocument/2006/relationships/image" Target="../media/image23.png"/><Relationship Id="rId14" Type="http://schemas.openxmlformats.org/officeDocument/2006/relationships/image" Target="../media/image26.png"/><Relationship Id="rId17" Type="http://schemas.openxmlformats.org/officeDocument/2006/relationships/image" Target="../media/image32.png"/><Relationship Id="rId16" Type="http://schemas.openxmlformats.org/officeDocument/2006/relationships/hyperlink" Target="http://drive.google.com/file/d/1IyB1NL5l1kZYPgro4d8PhW1LUOCqDjk5/view" TargetMode="External"/><Relationship Id="rId5" Type="http://schemas.openxmlformats.org/officeDocument/2006/relationships/image" Target="../media/image66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25.png"/><Relationship Id="rId15" Type="http://schemas.openxmlformats.org/officeDocument/2006/relationships/hyperlink" Target="http://drive.google.com/file/d/1ZCGr0qWOqytA88b4b4FhjolRKEd-8c6D/view" TargetMode="External"/><Relationship Id="rId14" Type="http://schemas.openxmlformats.org/officeDocument/2006/relationships/image" Target="../media/image23.png"/><Relationship Id="rId16" Type="http://schemas.openxmlformats.org/officeDocument/2006/relationships/image" Target="../media/image32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5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2.png"/><Relationship Id="rId13" Type="http://schemas.openxmlformats.org/officeDocument/2006/relationships/image" Target="../media/image23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6" Type="http://schemas.openxmlformats.org/officeDocument/2006/relationships/image" Target="../media/image73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5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image" Target="../media/image67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1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image" Target="../media/image77.png"/><Relationship Id="rId14" Type="http://schemas.openxmlformats.org/officeDocument/2006/relationships/image" Target="../media/image23.png"/><Relationship Id="rId17" Type="http://schemas.openxmlformats.org/officeDocument/2006/relationships/image" Target="../media/image32.png"/><Relationship Id="rId16" Type="http://schemas.openxmlformats.org/officeDocument/2006/relationships/hyperlink" Target="http://drive.google.com/file/d/1yeoKL9FS_4nzyXUennvr6dOeLoueSKqS/view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18" Type="http://schemas.openxmlformats.org/officeDocument/2006/relationships/image" Target="../media/image7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76.png"/><Relationship Id="rId7" Type="http://schemas.openxmlformats.org/officeDocument/2006/relationships/hyperlink" Target="http://drive.google.com/file/d/1EMJqj4JA8JDyGvrrWF7t5YPbJ-aWiM6r/view" TargetMode="External"/><Relationship Id="rId8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9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image" Target="../media/image84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0.png"/><Relationship Id="rId4" Type="http://schemas.openxmlformats.org/officeDocument/2006/relationships/image" Target="../media/image89.png"/><Relationship Id="rId5" Type="http://schemas.openxmlformats.org/officeDocument/2006/relationships/image" Target="../media/image83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8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hyperlink" Target="http://drive.google.com/file/d/1xRA4ZvSMWMuHpsF4o_Gcki_QryvxpnZ1/view" TargetMode="External"/><Relationship Id="rId14" Type="http://schemas.openxmlformats.org/officeDocument/2006/relationships/image" Target="../media/image23.png"/><Relationship Id="rId17" Type="http://schemas.openxmlformats.org/officeDocument/2006/relationships/image" Target="../media/image87.png"/><Relationship Id="rId16" Type="http://schemas.openxmlformats.org/officeDocument/2006/relationships/image" Target="../media/image32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5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hyperlink" Target="https://www.eslgamesplus.com/comparatives-superlatives-wild-zoo-animals-vocabulary-grammar-interactive-monkey-fun-activity/" TargetMode="External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image" Target="../media/image91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9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0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image" Target="../media/image27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7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hyperlink" Target="https://www.eslgamesplus.com/transportation-vocabulary-game-for-esl-learners-and-teaching/" TargetMode="External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y2Lg41DWH5YewlNq34Xd7NCiLohwIeTW/view" TargetMode="External"/><Relationship Id="rId10" Type="http://schemas.openxmlformats.org/officeDocument/2006/relationships/image" Target="../media/image4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47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59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image" Target="../media/image60.png"/><Relationship Id="rId14" Type="http://schemas.openxmlformats.org/officeDocument/2006/relationships/image" Target="../media/image23.png"/><Relationship Id="rId17" Type="http://schemas.openxmlformats.org/officeDocument/2006/relationships/image" Target="../media/image32.png"/><Relationship Id="rId16" Type="http://schemas.openxmlformats.org/officeDocument/2006/relationships/hyperlink" Target="http://drive.google.com/file/d/1VqaBalsoRZt4PXgHLCAEvLO7pOekybDT/view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image" Target="../media/image56.png"/><Relationship Id="rId14" Type="http://schemas.openxmlformats.org/officeDocument/2006/relationships/image" Target="../media/image23.png"/><Relationship Id="rId17" Type="http://schemas.openxmlformats.org/officeDocument/2006/relationships/image" Target="../media/image32.png"/><Relationship Id="rId16" Type="http://schemas.openxmlformats.org/officeDocument/2006/relationships/hyperlink" Target="http://drive.google.com/file/d/1-cb9V0eQA1dHZ3xQMz5_6vxojch1ezuS/view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9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/>
          <p:nvPr/>
        </p:nvSpPr>
        <p:spPr>
          <a:xfrm>
            <a:off x="2755324" y="2291400"/>
            <a:ext cx="39096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D4C91"/>
                </a:solidFill>
                <a:latin typeface="Arial"/>
                <a:ea typeface="Arial"/>
                <a:cs typeface="Arial"/>
                <a:sym typeface="Arial"/>
              </a:rPr>
              <a:t>S E S S I O N	</a:t>
            </a:r>
            <a:r>
              <a:rPr b="1" lang="en" sz="3600">
                <a:solidFill>
                  <a:srgbClr val="3D4C91"/>
                </a:solidFill>
              </a:rPr>
              <a:t> 6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4763150" y="2979650"/>
            <a:ext cx="27315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	E	V	E	L</a:t>
            </a:r>
            <a:r>
              <a:rPr b="1" lang="en" sz="2000">
                <a:solidFill>
                  <a:srgbClr val="FFFFFF"/>
                </a:solidFill>
              </a:rPr>
              <a:t>  7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7230223" y="4742741"/>
            <a:ext cx="13227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 w w .  s  t  u  d  i  o  e  n  g  l  i  s  h  .  c o  m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37"/>
          <p:cNvGrpSpPr/>
          <p:nvPr/>
        </p:nvGrpSpPr>
        <p:grpSpPr>
          <a:xfrm>
            <a:off x="697451" y="776198"/>
            <a:ext cx="1718944" cy="276663"/>
            <a:chOff x="1533534" y="1706680"/>
            <a:chExt cx="3779560" cy="608319"/>
          </a:xfrm>
        </p:grpSpPr>
        <p:sp>
          <p:nvSpPr>
            <p:cNvPr id="429" name="Google Shape;429;p37"/>
            <p:cNvSpPr/>
            <p:nvPr/>
          </p:nvSpPr>
          <p:spPr>
            <a:xfrm>
              <a:off x="2336215" y="1878170"/>
              <a:ext cx="2976879" cy="264794"/>
            </a:xfrm>
            <a:custGeom>
              <a:rect b="b" l="l" r="r" t="t"/>
              <a:pathLst>
                <a:path extrusionOk="0" h="264794" w="2976879">
                  <a:moveTo>
                    <a:pt x="183070" y="195846"/>
                  </a:moveTo>
                  <a:lnTo>
                    <a:pt x="156146" y="142684"/>
                  </a:lnTo>
                  <a:lnTo>
                    <a:pt x="94373" y="118973"/>
                  </a:lnTo>
                  <a:lnTo>
                    <a:pt x="69850" y="111760"/>
                  </a:lnTo>
                  <a:lnTo>
                    <a:pt x="48653" y="101917"/>
                  </a:lnTo>
                  <a:lnTo>
                    <a:pt x="33769" y="87414"/>
                  </a:lnTo>
                  <a:lnTo>
                    <a:pt x="28143" y="66230"/>
                  </a:lnTo>
                  <a:lnTo>
                    <a:pt x="33426" y="45504"/>
                  </a:lnTo>
                  <a:lnTo>
                    <a:pt x="47434" y="31496"/>
                  </a:lnTo>
                  <a:lnTo>
                    <a:pt x="67411" y="23558"/>
                  </a:lnTo>
                  <a:lnTo>
                    <a:pt x="90589" y="21056"/>
                  </a:lnTo>
                  <a:lnTo>
                    <a:pt x="115608" y="24472"/>
                  </a:lnTo>
                  <a:lnTo>
                    <a:pt x="134670" y="33807"/>
                  </a:lnTo>
                  <a:lnTo>
                    <a:pt x="148094" y="47650"/>
                  </a:lnTo>
                  <a:lnTo>
                    <a:pt x="156222" y="64566"/>
                  </a:lnTo>
                  <a:lnTo>
                    <a:pt x="158115" y="69773"/>
                  </a:lnTo>
                  <a:lnTo>
                    <a:pt x="162255" y="71081"/>
                  </a:lnTo>
                  <a:lnTo>
                    <a:pt x="172770" y="71081"/>
                  </a:lnTo>
                  <a:lnTo>
                    <a:pt x="176326" y="65874"/>
                  </a:lnTo>
                  <a:lnTo>
                    <a:pt x="176326" y="54876"/>
                  </a:lnTo>
                  <a:lnTo>
                    <a:pt x="136855" y="9029"/>
                  </a:lnTo>
                  <a:lnTo>
                    <a:pt x="91998" y="482"/>
                  </a:lnTo>
                  <a:lnTo>
                    <a:pt x="56286" y="4711"/>
                  </a:lnTo>
                  <a:lnTo>
                    <a:pt x="28308" y="17221"/>
                  </a:lnTo>
                  <a:lnTo>
                    <a:pt x="10071" y="38011"/>
                  </a:lnTo>
                  <a:lnTo>
                    <a:pt x="3543" y="67056"/>
                  </a:lnTo>
                  <a:lnTo>
                    <a:pt x="10299" y="96278"/>
                  </a:lnTo>
                  <a:lnTo>
                    <a:pt x="28473" y="116636"/>
                  </a:lnTo>
                  <a:lnTo>
                    <a:pt x="54927" y="130644"/>
                  </a:lnTo>
                  <a:lnTo>
                    <a:pt x="86563" y="140843"/>
                  </a:lnTo>
                  <a:lnTo>
                    <a:pt x="112636" y="148501"/>
                  </a:lnTo>
                  <a:lnTo>
                    <a:pt x="135610" y="158546"/>
                  </a:lnTo>
                  <a:lnTo>
                    <a:pt x="151993" y="173761"/>
                  </a:lnTo>
                  <a:lnTo>
                    <a:pt x="158229" y="196913"/>
                  </a:lnTo>
                  <a:lnTo>
                    <a:pt x="152869" y="218833"/>
                  </a:lnTo>
                  <a:lnTo>
                    <a:pt x="138557" y="233057"/>
                  </a:lnTo>
                  <a:lnTo>
                    <a:pt x="117970" y="240728"/>
                  </a:lnTo>
                  <a:lnTo>
                    <a:pt x="93789" y="243039"/>
                  </a:lnTo>
                  <a:lnTo>
                    <a:pt x="67970" y="239788"/>
                  </a:lnTo>
                  <a:lnTo>
                    <a:pt x="46494" y="230657"/>
                  </a:lnTo>
                  <a:lnTo>
                    <a:pt x="30264" y="216547"/>
                  </a:lnTo>
                  <a:lnTo>
                    <a:pt x="20218" y="198335"/>
                  </a:lnTo>
                  <a:lnTo>
                    <a:pt x="17729" y="191477"/>
                  </a:lnTo>
                  <a:lnTo>
                    <a:pt x="14071" y="190169"/>
                  </a:lnTo>
                  <a:lnTo>
                    <a:pt x="3771" y="190169"/>
                  </a:lnTo>
                  <a:lnTo>
                    <a:pt x="0" y="195135"/>
                  </a:lnTo>
                  <a:lnTo>
                    <a:pt x="0" y="206730"/>
                  </a:lnTo>
                  <a:lnTo>
                    <a:pt x="4724" y="215722"/>
                  </a:lnTo>
                  <a:lnTo>
                    <a:pt x="22225" y="239623"/>
                  </a:lnTo>
                  <a:lnTo>
                    <a:pt x="44450" y="254520"/>
                  </a:lnTo>
                  <a:lnTo>
                    <a:pt x="69037" y="262166"/>
                  </a:lnTo>
                  <a:lnTo>
                    <a:pt x="93662" y="264325"/>
                  </a:lnTo>
                  <a:lnTo>
                    <a:pt x="129006" y="260489"/>
                  </a:lnTo>
                  <a:lnTo>
                    <a:pt x="157213" y="248399"/>
                  </a:lnTo>
                  <a:lnTo>
                    <a:pt x="175996" y="227152"/>
                  </a:lnTo>
                  <a:lnTo>
                    <a:pt x="183070" y="195846"/>
                  </a:lnTo>
                  <a:close/>
                </a:path>
                <a:path extrusionOk="0" h="264794" w="2976879">
                  <a:moveTo>
                    <a:pt x="405282" y="9461"/>
                  </a:moveTo>
                  <a:lnTo>
                    <a:pt x="400558" y="4724"/>
                  </a:lnTo>
                  <a:lnTo>
                    <a:pt x="394766" y="4724"/>
                  </a:lnTo>
                  <a:lnTo>
                    <a:pt x="201993" y="4724"/>
                  </a:lnTo>
                  <a:lnTo>
                    <a:pt x="197383" y="9461"/>
                  </a:lnTo>
                  <a:lnTo>
                    <a:pt x="197383" y="21056"/>
                  </a:lnTo>
                  <a:lnTo>
                    <a:pt x="201993" y="25666"/>
                  </a:lnTo>
                  <a:lnTo>
                    <a:pt x="289153" y="25666"/>
                  </a:lnTo>
                  <a:lnTo>
                    <a:pt x="289153" y="257340"/>
                  </a:lnTo>
                  <a:lnTo>
                    <a:pt x="294716" y="262902"/>
                  </a:lnTo>
                  <a:lnTo>
                    <a:pt x="308317" y="262902"/>
                  </a:lnTo>
                  <a:lnTo>
                    <a:pt x="313753" y="257340"/>
                  </a:lnTo>
                  <a:lnTo>
                    <a:pt x="313753" y="25666"/>
                  </a:lnTo>
                  <a:lnTo>
                    <a:pt x="400558" y="25666"/>
                  </a:lnTo>
                  <a:lnTo>
                    <a:pt x="405282" y="21056"/>
                  </a:lnTo>
                  <a:lnTo>
                    <a:pt x="405282" y="9461"/>
                  </a:lnTo>
                  <a:close/>
                </a:path>
                <a:path extrusionOk="0" h="264794" w="2976879">
                  <a:moveTo>
                    <a:pt x="651751" y="7454"/>
                  </a:moveTo>
                  <a:lnTo>
                    <a:pt x="646188" y="1892"/>
                  </a:lnTo>
                  <a:lnTo>
                    <a:pt x="639330" y="1892"/>
                  </a:lnTo>
                  <a:lnTo>
                    <a:pt x="632587" y="1892"/>
                  </a:lnTo>
                  <a:lnTo>
                    <a:pt x="627037" y="7454"/>
                  </a:lnTo>
                  <a:lnTo>
                    <a:pt x="627037" y="155524"/>
                  </a:lnTo>
                  <a:lnTo>
                    <a:pt x="620661" y="189064"/>
                  </a:lnTo>
                  <a:lnTo>
                    <a:pt x="603288" y="216509"/>
                  </a:lnTo>
                  <a:lnTo>
                    <a:pt x="577545" y="235051"/>
                  </a:lnTo>
                  <a:lnTo>
                    <a:pt x="546023" y="241858"/>
                  </a:lnTo>
                  <a:lnTo>
                    <a:pt x="512368" y="235051"/>
                  </a:lnTo>
                  <a:lnTo>
                    <a:pt x="484886" y="216509"/>
                  </a:lnTo>
                  <a:lnTo>
                    <a:pt x="466356" y="189064"/>
                  </a:lnTo>
                  <a:lnTo>
                    <a:pt x="459574" y="155524"/>
                  </a:lnTo>
                  <a:lnTo>
                    <a:pt x="459574" y="7454"/>
                  </a:lnTo>
                  <a:lnTo>
                    <a:pt x="454012" y="1892"/>
                  </a:lnTo>
                  <a:lnTo>
                    <a:pt x="440410" y="1892"/>
                  </a:lnTo>
                  <a:lnTo>
                    <a:pt x="434860" y="7454"/>
                  </a:lnTo>
                  <a:lnTo>
                    <a:pt x="434860" y="155524"/>
                  </a:lnTo>
                  <a:lnTo>
                    <a:pt x="443636" y="197713"/>
                  </a:lnTo>
                  <a:lnTo>
                    <a:pt x="467512" y="232321"/>
                  </a:lnTo>
                  <a:lnTo>
                    <a:pt x="502856" y="255727"/>
                  </a:lnTo>
                  <a:lnTo>
                    <a:pt x="546023" y="264325"/>
                  </a:lnTo>
                  <a:lnTo>
                    <a:pt x="587044" y="255727"/>
                  </a:lnTo>
                  <a:lnTo>
                    <a:pt x="620661" y="232321"/>
                  </a:lnTo>
                  <a:lnTo>
                    <a:pt x="643394" y="197713"/>
                  </a:lnTo>
                  <a:lnTo>
                    <a:pt x="651751" y="155524"/>
                  </a:lnTo>
                  <a:lnTo>
                    <a:pt x="651751" y="7454"/>
                  </a:lnTo>
                  <a:close/>
                </a:path>
                <a:path extrusionOk="0" h="264794" w="2976879">
                  <a:moveTo>
                    <a:pt x="949426" y="132334"/>
                  </a:moveTo>
                  <a:lnTo>
                    <a:pt x="939126" y="82816"/>
                  </a:lnTo>
                  <a:lnTo>
                    <a:pt x="924712" y="61950"/>
                  </a:lnTo>
                  <a:lnTo>
                    <a:pt x="924712" y="132334"/>
                  </a:lnTo>
                  <a:lnTo>
                    <a:pt x="916393" y="173228"/>
                  </a:lnTo>
                  <a:lnTo>
                    <a:pt x="893724" y="206692"/>
                  </a:lnTo>
                  <a:lnTo>
                    <a:pt x="860145" y="229298"/>
                  </a:lnTo>
                  <a:lnTo>
                    <a:pt x="819099" y="237591"/>
                  </a:lnTo>
                  <a:lnTo>
                    <a:pt x="736790" y="237591"/>
                  </a:lnTo>
                  <a:lnTo>
                    <a:pt x="736790" y="27203"/>
                  </a:lnTo>
                  <a:lnTo>
                    <a:pt x="819099" y="27203"/>
                  </a:lnTo>
                  <a:lnTo>
                    <a:pt x="860145" y="35483"/>
                  </a:lnTo>
                  <a:lnTo>
                    <a:pt x="893724" y="58039"/>
                  </a:lnTo>
                  <a:lnTo>
                    <a:pt x="916393" y="91465"/>
                  </a:lnTo>
                  <a:lnTo>
                    <a:pt x="924712" y="132334"/>
                  </a:lnTo>
                  <a:lnTo>
                    <a:pt x="924712" y="61950"/>
                  </a:lnTo>
                  <a:lnTo>
                    <a:pt x="911098" y="42240"/>
                  </a:lnTo>
                  <a:lnTo>
                    <a:pt x="888377" y="27203"/>
                  </a:lnTo>
                  <a:lnTo>
                    <a:pt x="869645" y="14808"/>
                  </a:lnTo>
                  <a:lnTo>
                    <a:pt x="819099" y="4724"/>
                  </a:lnTo>
                  <a:lnTo>
                    <a:pt x="717156" y="4724"/>
                  </a:lnTo>
                  <a:lnTo>
                    <a:pt x="712063" y="9817"/>
                  </a:lnTo>
                  <a:lnTo>
                    <a:pt x="712063" y="254977"/>
                  </a:lnTo>
                  <a:lnTo>
                    <a:pt x="717156" y="260057"/>
                  </a:lnTo>
                  <a:lnTo>
                    <a:pt x="819099" y="260057"/>
                  </a:lnTo>
                  <a:lnTo>
                    <a:pt x="869645" y="250012"/>
                  </a:lnTo>
                  <a:lnTo>
                    <a:pt x="888390" y="237591"/>
                  </a:lnTo>
                  <a:lnTo>
                    <a:pt x="911098" y="222542"/>
                  </a:lnTo>
                  <a:lnTo>
                    <a:pt x="939126" y="181902"/>
                  </a:lnTo>
                  <a:lnTo>
                    <a:pt x="949426" y="132334"/>
                  </a:lnTo>
                  <a:close/>
                </a:path>
                <a:path extrusionOk="0" h="264794" w="2976879">
                  <a:moveTo>
                    <a:pt x="1020267" y="7340"/>
                  </a:moveTo>
                  <a:lnTo>
                    <a:pt x="1014704" y="1778"/>
                  </a:lnTo>
                  <a:lnTo>
                    <a:pt x="1007960" y="1778"/>
                  </a:lnTo>
                  <a:lnTo>
                    <a:pt x="1001102" y="1778"/>
                  </a:lnTo>
                  <a:lnTo>
                    <a:pt x="995553" y="7340"/>
                  </a:lnTo>
                  <a:lnTo>
                    <a:pt x="995553" y="257352"/>
                  </a:lnTo>
                  <a:lnTo>
                    <a:pt x="1001102" y="262902"/>
                  </a:lnTo>
                  <a:lnTo>
                    <a:pt x="1014704" y="262902"/>
                  </a:lnTo>
                  <a:lnTo>
                    <a:pt x="1020267" y="257352"/>
                  </a:lnTo>
                  <a:lnTo>
                    <a:pt x="1020267" y="7340"/>
                  </a:lnTo>
                  <a:close/>
                </a:path>
                <a:path extrusionOk="0" h="264794" w="2976879">
                  <a:moveTo>
                    <a:pt x="1334846" y="132346"/>
                  </a:moveTo>
                  <a:lnTo>
                    <a:pt x="1327988" y="90741"/>
                  </a:lnTo>
                  <a:lnTo>
                    <a:pt x="1310132" y="56896"/>
                  </a:lnTo>
                  <a:lnTo>
                    <a:pt x="1310132" y="132346"/>
                  </a:lnTo>
                  <a:lnTo>
                    <a:pt x="1301546" y="174993"/>
                  </a:lnTo>
                  <a:lnTo>
                    <a:pt x="1278102" y="209804"/>
                  </a:lnTo>
                  <a:lnTo>
                    <a:pt x="1243330" y="233248"/>
                  </a:lnTo>
                  <a:lnTo>
                    <a:pt x="1200734" y="241846"/>
                  </a:lnTo>
                  <a:lnTo>
                    <a:pt x="1158138" y="233248"/>
                  </a:lnTo>
                  <a:lnTo>
                    <a:pt x="1123315" y="209804"/>
                  </a:lnTo>
                  <a:lnTo>
                    <a:pt x="1099832" y="174993"/>
                  </a:lnTo>
                  <a:lnTo>
                    <a:pt x="1091222" y="132346"/>
                  </a:lnTo>
                  <a:lnTo>
                    <a:pt x="1099832" y="89750"/>
                  </a:lnTo>
                  <a:lnTo>
                    <a:pt x="1123315" y="54978"/>
                  </a:lnTo>
                  <a:lnTo>
                    <a:pt x="1158138" y="31534"/>
                  </a:lnTo>
                  <a:lnTo>
                    <a:pt x="1200734" y="22948"/>
                  </a:lnTo>
                  <a:lnTo>
                    <a:pt x="1243330" y="31534"/>
                  </a:lnTo>
                  <a:lnTo>
                    <a:pt x="1278102" y="54978"/>
                  </a:lnTo>
                  <a:lnTo>
                    <a:pt x="1301546" y="89750"/>
                  </a:lnTo>
                  <a:lnTo>
                    <a:pt x="1310132" y="132346"/>
                  </a:lnTo>
                  <a:lnTo>
                    <a:pt x="1310132" y="56896"/>
                  </a:lnTo>
                  <a:lnTo>
                    <a:pt x="1308900" y="54559"/>
                  </a:lnTo>
                  <a:lnTo>
                    <a:pt x="1279829" y="25984"/>
                  </a:lnTo>
                  <a:lnTo>
                    <a:pt x="1273873" y="22948"/>
                  </a:lnTo>
                  <a:lnTo>
                    <a:pt x="1243025" y="7213"/>
                  </a:lnTo>
                  <a:lnTo>
                    <a:pt x="1200734" y="469"/>
                  </a:lnTo>
                  <a:lnTo>
                    <a:pt x="1158405" y="7213"/>
                  </a:lnTo>
                  <a:lnTo>
                    <a:pt x="1121600" y="25984"/>
                  </a:lnTo>
                  <a:lnTo>
                    <a:pt x="1092542" y="54559"/>
                  </a:lnTo>
                  <a:lnTo>
                    <a:pt x="1073480" y="90741"/>
                  </a:lnTo>
                  <a:lnTo>
                    <a:pt x="1066622" y="132346"/>
                  </a:lnTo>
                  <a:lnTo>
                    <a:pt x="1073480" y="173951"/>
                  </a:lnTo>
                  <a:lnTo>
                    <a:pt x="1092542" y="210159"/>
                  </a:lnTo>
                  <a:lnTo>
                    <a:pt x="1121600" y="238772"/>
                  </a:lnTo>
                  <a:lnTo>
                    <a:pt x="1158405" y="257568"/>
                  </a:lnTo>
                  <a:lnTo>
                    <a:pt x="1200734" y="264312"/>
                  </a:lnTo>
                  <a:lnTo>
                    <a:pt x="1243025" y="257568"/>
                  </a:lnTo>
                  <a:lnTo>
                    <a:pt x="1273810" y="241846"/>
                  </a:lnTo>
                  <a:lnTo>
                    <a:pt x="1279829" y="238772"/>
                  </a:lnTo>
                  <a:lnTo>
                    <a:pt x="1308900" y="210159"/>
                  </a:lnTo>
                  <a:lnTo>
                    <a:pt x="1327988" y="173951"/>
                  </a:lnTo>
                  <a:lnTo>
                    <a:pt x="1334846" y="132346"/>
                  </a:lnTo>
                  <a:close/>
                </a:path>
                <a:path extrusionOk="0" h="264794" w="2976879">
                  <a:moveTo>
                    <a:pt x="1591360" y="240906"/>
                  </a:moveTo>
                  <a:lnTo>
                    <a:pt x="1589862" y="233476"/>
                  </a:lnTo>
                  <a:lnTo>
                    <a:pt x="1585785" y="227380"/>
                  </a:lnTo>
                  <a:lnTo>
                    <a:pt x="1579740" y="223266"/>
                  </a:lnTo>
                  <a:lnTo>
                    <a:pt x="1572323" y="221742"/>
                  </a:lnTo>
                  <a:lnTo>
                    <a:pt x="1452283" y="221742"/>
                  </a:lnTo>
                  <a:lnTo>
                    <a:pt x="1452283" y="149136"/>
                  </a:lnTo>
                  <a:lnTo>
                    <a:pt x="1565706" y="149136"/>
                  </a:lnTo>
                  <a:lnTo>
                    <a:pt x="1572729" y="147701"/>
                  </a:lnTo>
                  <a:lnTo>
                    <a:pt x="1578483" y="143814"/>
                  </a:lnTo>
                  <a:lnTo>
                    <a:pt x="1582369" y="138061"/>
                  </a:lnTo>
                  <a:lnTo>
                    <a:pt x="1583804" y="131038"/>
                  </a:lnTo>
                  <a:lnTo>
                    <a:pt x="1582369" y="124040"/>
                  </a:lnTo>
                  <a:lnTo>
                    <a:pt x="1578483" y="118325"/>
                  </a:lnTo>
                  <a:lnTo>
                    <a:pt x="1572729" y="114465"/>
                  </a:lnTo>
                  <a:lnTo>
                    <a:pt x="1565706" y="113055"/>
                  </a:lnTo>
                  <a:lnTo>
                    <a:pt x="1452283" y="113055"/>
                  </a:lnTo>
                  <a:lnTo>
                    <a:pt x="1452283" y="42938"/>
                  </a:lnTo>
                  <a:lnTo>
                    <a:pt x="1568424" y="42938"/>
                  </a:lnTo>
                  <a:lnTo>
                    <a:pt x="1568424" y="4724"/>
                  </a:lnTo>
                  <a:lnTo>
                    <a:pt x="1425079" y="4724"/>
                  </a:lnTo>
                  <a:lnTo>
                    <a:pt x="1417256" y="5905"/>
                  </a:lnTo>
                  <a:lnTo>
                    <a:pt x="1411541" y="9398"/>
                  </a:lnTo>
                  <a:lnTo>
                    <a:pt x="1408061" y="15113"/>
                  </a:lnTo>
                  <a:lnTo>
                    <a:pt x="1406880" y="22948"/>
                  </a:lnTo>
                  <a:lnTo>
                    <a:pt x="1406880" y="241731"/>
                  </a:lnTo>
                  <a:lnTo>
                    <a:pt x="1408061" y="249631"/>
                  </a:lnTo>
                  <a:lnTo>
                    <a:pt x="1411541" y="255371"/>
                  </a:lnTo>
                  <a:lnTo>
                    <a:pt x="1417256" y="258876"/>
                  </a:lnTo>
                  <a:lnTo>
                    <a:pt x="1425079" y="260057"/>
                  </a:lnTo>
                  <a:lnTo>
                    <a:pt x="1572323" y="260057"/>
                  </a:lnTo>
                  <a:lnTo>
                    <a:pt x="1579740" y="258546"/>
                  </a:lnTo>
                  <a:lnTo>
                    <a:pt x="1585785" y="254431"/>
                  </a:lnTo>
                  <a:lnTo>
                    <a:pt x="1589862" y="248335"/>
                  </a:lnTo>
                  <a:lnTo>
                    <a:pt x="1591360" y="240906"/>
                  </a:lnTo>
                  <a:close/>
                </a:path>
                <a:path extrusionOk="0" h="264794" w="2976879">
                  <a:moveTo>
                    <a:pt x="1862658" y="22948"/>
                  </a:moveTo>
                  <a:lnTo>
                    <a:pt x="1860905" y="14351"/>
                  </a:lnTo>
                  <a:lnTo>
                    <a:pt x="1856117" y="7315"/>
                  </a:lnTo>
                  <a:lnTo>
                    <a:pt x="1849043" y="2565"/>
                  </a:lnTo>
                  <a:lnTo>
                    <a:pt x="1840433" y="825"/>
                  </a:lnTo>
                  <a:lnTo>
                    <a:pt x="1831771" y="2565"/>
                  </a:lnTo>
                  <a:lnTo>
                    <a:pt x="1824697" y="7315"/>
                  </a:lnTo>
                  <a:lnTo>
                    <a:pt x="1819935" y="14351"/>
                  </a:lnTo>
                  <a:lnTo>
                    <a:pt x="1818195" y="22948"/>
                  </a:lnTo>
                  <a:lnTo>
                    <a:pt x="1818195" y="182359"/>
                  </a:lnTo>
                  <a:lnTo>
                    <a:pt x="1656892" y="5435"/>
                  </a:lnTo>
                  <a:lnTo>
                    <a:pt x="1654276" y="2362"/>
                  </a:lnTo>
                  <a:lnTo>
                    <a:pt x="1650263" y="825"/>
                  </a:lnTo>
                  <a:lnTo>
                    <a:pt x="1637487" y="825"/>
                  </a:lnTo>
                  <a:lnTo>
                    <a:pt x="1630514" y="7683"/>
                  </a:lnTo>
                  <a:lnTo>
                    <a:pt x="1630514" y="241731"/>
                  </a:lnTo>
                  <a:lnTo>
                    <a:pt x="1632254" y="250393"/>
                  </a:lnTo>
                  <a:lnTo>
                    <a:pt x="1637017" y="257454"/>
                  </a:lnTo>
                  <a:lnTo>
                    <a:pt x="1644078" y="262216"/>
                  </a:lnTo>
                  <a:lnTo>
                    <a:pt x="1652739" y="263956"/>
                  </a:lnTo>
                  <a:lnTo>
                    <a:pt x="1661337" y="262216"/>
                  </a:lnTo>
                  <a:lnTo>
                    <a:pt x="1668373" y="257454"/>
                  </a:lnTo>
                  <a:lnTo>
                    <a:pt x="1673123" y="250393"/>
                  </a:lnTo>
                  <a:lnTo>
                    <a:pt x="1674863" y="241731"/>
                  </a:lnTo>
                  <a:lnTo>
                    <a:pt x="1674977" y="82067"/>
                  </a:lnTo>
                  <a:lnTo>
                    <a:pt x="1838896" y="262305"/>
                  </a:lnTo>
                  <a:lnTo>
                    <a:pt x="1842795" y="263956"/>
                  </a:lnTo>
                  <a:lnTo>
                    <a:pt x="1855685" y="263956"/>
                  </a:lnTo>
                  <a:lnTo>
                    <a:pt x="1862658" y="256984"/>
                  </a:lnTo>
                  <a:lnTo>
                    <a:pt x="1862658" y="22948"/>
                  </a:lnTo>
                  <a:close/>
                </a:path>
                <a:path extrusionOk="0" h="264794" w="2976879">
                  <a:moveTo>
                    <a:pt x="2175357" y="126187"/>
                  </a:moveTo>
                  <a:lnTo>
                    <a:pt x="2169325" y="120154"/>
                  </a:lnTo>
                  <a:lnTo>
                    <a:pt x="2157971" y="120154"/>
                  </a:lnTo>
                  <a:lnTo>
                    <a:pt x="2042896" y="120154"/>
                  </a:lnTo>
                  <a:lnTo>
                    <a:pt x="2033333" y="120040"/>
                  </a:lnTo>
                  <a:lnTo>
                    <a:pt x="2025637" y="127838"/>
                  </a:lnTo>
                  <a:lnTo>
                    <a:pt x="2025637" y="147002"/>
                  </a:lnTo>
                  <a:lnTo>
                    <a:pt x="2033333" y="154800"/>
                  </a:lnTo>
                  <a:lnTo>
                    <a:pt x="2129828" y="154800"/>
                  </a:lnTo>
                  <a:lnTo>
                    <a:pt x="2119299" y="181876"/>
                  </a:lnTo>
                  <a:lnTo>
                    <a:pt x="2099830" y="203733"/>
                  </a:lnTo>
                  <a:lnTo>
                    <a:pt x="2073071" y="218325"/>
                  </a:lnTo>
                  <a:lnTo>
                    <a:pt x="2040661" y="223647"/>
                  </a:lnTo>
                  <a:lnTo>
                    <a:pt x="2004199" y="216433"/>
                  </a:lnTo>
                  <a:lnTo>
                    <a:pt x="1974519" y="196786"/>
                  </a:lnTo>
                  <a:lnTo>
                    <a:pt x="1954542" y="167614"/>
                  </a:lnTo>
                  <a:lnTo>
                    <a:pt x="1947227" y="131864"/>
                  </a:lnTo>
                  <a:lnTo>
                    <a:pt x="1954390" y="96189"/>
                  </a:lnTo>
                  <a:lnTo>
                    <a:pt x="1973986" y="67056"/>
                  </a:lnTo>
                  <a:lnTo>
                    <a:pt x="2003107" y="47409"/>
                  </a:lnTo>
                  <a:lnTo>
                    <a:pt x="2038883" y="40208"/>
                  </a:lnTo>
                  <a:lnTo>
                    <a:pt x="2061108" y="42964"/>
                  </a:lnTo>
                  <a:lnTo>
                    <a:pt x="2081187" y="50736"/>
                  </a:lnTo>
                  <a:lnTo>
                    <a:pt x="2098382" y="62865"/>
                  </a:lnTo>
                  <a:lnTo>
                    <a:pt x="2111972" y="78651"/>
                  </a:lnTo>
                  <a:lnTo>
                    <a:pt x="2115045" y="82550"/>
                  </a:lnTo>
                  <a:lnTo>
                    <a:pt x="2119896" y="84556"/>
                  </a:lnTo>
                  <a:lnTo>
                    <a:pt x="2147087" y="56184"/>
                  </a:lnTo>
                  <a:lnTo>
                    <a:pt x="2119541" y="27139"/>
                  </a:lnTo>
                  <a:lnTo>
                    <a:pt x="2068652" y="3276"/>
                  </a:lnTo>
                  <a:lnTo>
                    <a:pt x="2038883" y="0"/>
                  </a:lnTo>
                  <a:lnTo>
                    <a:pt x="1995182" y="6858"/>
                  </a:lnTo>
                  <a:lnTo>
                    <a:pt x="1957489" y="25882"/>
                  </a:lnTo>
                  <a:lnTo>
                    <a:pt x="1927910" y="54686"/>
                  </a:lnTo>
                  <a:lnTo>
                    <a:pt x="1908606" y="90957"/>
                  </a:lnTo>
                  <a:lnTo>
                    <a:pt x="1901698" y="132334"/>
                  </a:lnTo>
                  <a:lnTo>
                    <a:pt x="1908695" y="174078"/>
                  </a:lnTo>
                  <a:lnTo>
                    <a:pt x="1928152" y="210388"/>
                  </a:lnTo>
                  <a:lnTo>
                    <a:pt x="1957793" y="239077"/>
                  </a:lnTo>
                  <a:lnTo>
                    <a:pt x="1995309" y="257911"/>
                  </a:lnTo>
                  <a:lnTo>
                    <a:pt x="2038400" y="264680"/>
                  </a:lnTo>
                  <a:lnTo>
                    <a:pt x="2082101" y="258013"/>
                  </a:lnTo>
                  <a:lnTo>
                    <a:pt x="2119617" y="239509"/>
                  </a:lnTo>
                  <a:lnTo>
                    <a:pt x="2148992" y="211416"/>
                  </a:lnTo>
                  <a:lnTo>
                    <a:pt x="2168220" y="175971"/>
                  </a:lnTo>
                  <a:lnTo>
                    <a:pt x="2175357" y="135407"/>
                  </a:lnTo>
                  <a:lnTo>
                    <a:pt x="2175357" y="126187"/>
                  </a:lnTo>
                  <a:close/>
                </a:path>
                <a:path extrusionOk="0" h="264794" w="2976879">
                  <a:moveTo>
                    <a:pt x="2388235" y="240906"/>
                  </a:moveTo>
                  <a:lnTo>
                    <a:pt x="2386723" y="233476"/>
                  </a:lnTo>
                  <a:lnTo>
                    <a:pt x="2382609" y="227380"/>
                  </a:lnTo>
                  <a:lnTo>
                    <a:pt x="2376513" y="223266"/>
                  </a:lnTo>
                  <a:lnTo>
                    <a:pt x="2369083" y="221742"/>
                  </a:lnTo>
                  <a:lnTo>
                    <a:pt x="2258974" y="221742"/>
                  </a:lnTo>
                  <a:lnTo>
                    <a:pt x="2258974" y="24130"/>
                  </a:lnTo>
                  <a:lnTo>
                    <a:pt x="2257196" y="15290"/>
                  </a:lnTo>
                  <a:lnTo>
                    <a:pt x="2252319" y="8064"/>
                  </a:lnTo>
                  <a:lnTo>
                    <a:pt x="2245106" y="3200"/>
                  </a:lnTo>
                  <a:lnTo>
                    <a:pt x="2236266" y="1422"/>
                  </a:lnTo>
                  <a:lnTo>
                    <a:pt x="2227364" y="3200"/>
                  </a:lnTo>
                  <a:lnTo>
                    <a:pt x="2220112" y="8064"/>
                  </a:lnTo>
                  <a:lnTo>
                    <a:pt x="2215223" y="15290"/>
                  </a:lnTo>
                  <a:lnTo>
                    <a:pt x="2213432" y="24130"/>
                  </a:lnTo>
                  <a:lnTo>
                    <a:pt x="2213432" y="241731"/>
                  </a:lnTo>
                  <a:lnTo>
                    <a:pt x="2214626" y="249631"/>
                  </a:lnTo>
                  <a:lnTo>
                    <a:pt x="2218131" y="255371"/>
                  </a:lnTo>
                  <a:lnTo>
                    <a:pt x="2223871" y="258876"/>
                  </a:lnTo>
                  <a:lnTo>
                    <a:pt x="2231771" y="260057"/>
                  </a:lnTo>
                  <a:lnTo>
                    <a:pt x="2369083" y="260057"/>
                  </a:lnTo>
                  <a:lnTo>
                    <a:pt x="2376513" y="258546"/>
                  </a:lnTo>
                  <a:lnTo>
                    <a:pt x="2382609" y="254431"/>
                  </a:lnTo>
                  <a:lnTo>
                    <a:pt x="2386723" y="248335"/>
                  </a:lnTo>
                  <a:lnTo>
                    <a:pt x="2388235" y="240906"/>
                  </a:lnTo>
                  <a:close/>
                </a:path>
                <a:path extrusionOk="0" h="264794" w="2976879">
                  <a:moveTo>
                    <a:pt x="2465108" y="23545"/>
                  </a:moveTo>
                  <a:lnTo>
                    <a:pt x="2463330" y="14693"/>
                  </a:lnTo>
                  <a:lnTo>
                    <a:pt x="2458453" y="7480"/>
                  </a:lnTo>
                  <a:lnTo>
                    <a:pt x="2451239" y="2616"/>
                  </a:lnTo>
                  <a:lnTo>
                    <a:pt x="2442400" y="825"/>
                  </a:lnTo>
                  <a:lnTo>
                    <a:pt x="2433548" y="2616"/>
                  </a:lnTo>
                  <a:lnTo>
                    <a:pt x="2426284" y="7480"/>
                  </a:lnTo>
                  <a:lnTo>
                    <a:pt x="2421382" y="14693"/>
                  </a:lnTo>
                  <a:lnTo>
                    <a:pt x="2419578" y="23545"/>
                  </a:lnTo>
                  <a:lnTo>
                    <a:pt x="2419578" y="241147"/>
                  </a:lnTo>
                  <a:lnTo>
                    <a:pt x="2421382" y="250050"/>
                  </a:lnTo>
                  <a:lnTo>
                    <a:pt x="2426284" y="257302"/>
                  </a:lnTo>
                  <a:lnTo>
                    <a:pt x="2433548" y="262178"/>
                  </a:lnTo>
                  <a:lnTo>
                    <a:pt x="2442400" y="263956"/>
                  </a:lnTo>
                  <a:lnTo>
                    <a:pt x="2451239" y="262178"/>
                  </a:lnTo>
                  <a:lnTo>
                    <a:pt x="2458453" y="257302"/>
                  </a:lnTo>
                  <a:lnTo>
                    <a:pt x="2463330" y="250050"/>
                  </a:lnTo>
                  <a:lnTo>
                    <a:pt x="2465108" y="241147"/>
                  </a:lnTo>
                  <a:lnTo>
                    <a:pt x="2465108" y="23545"/>
                  </a:lnTo>
                  <a:close/>
                </a:path>
                <a:path extrusionOk="0" h="264794" w="2976879">
                  <a:moveTo>
                    <a:pt x="2705773" y="191947"/>
                  </a:moveTo>
                  <a:lnTo>
                    <a:pt x="2680258" y="137414"/>
                  </a:lnTo>
                  <a:lnTo>
                    <a:pt x="2616250" y="110109"/>
                  </a:lnTo>
                  <a:lnTo>
                    <a:pt x="2595156" y="103365"/>
                  </a:lnTo>
                  <a:lnTo>
                    <a:pt x="2577007" y="95275"/>
                  </a:lnTo>
                  <a:lnTo>
                    <a:pt x="2564282" y="84112"/>
                  </a:lnTo>
                  <a:lnTo>
                    <a:pt x="2559481" y="68122"/>
                  </a:lnTo>
                  <a:lnTo>
                    <a:pt x="2563584" y="53124"/>
                  </a:lnTo>
                  <a:lnTo>
                    <a:pt x="2574404" y="43294"/>
                  </a:lnTo>
                  <a:lnTo>
                    <a:pt x="2589669" y="37934"/>
                  </a:lnTo>
                  <a:lnTo>
                    <a:pt x="2607145" y="36309"/>
                  </a:lnTo>
                  <a:lnTo>
                    <a:pt x="2630513" y="39662"/>
                  </a:lnTo>
                  <a:lnTo>
                    <a:pt x="2645651" y="47637"/>
                  </a:lnTo>
                  <a:lnTo>
                    <a:pt x="2654693" y="57061"/>
                  </a:lnTo>
                  <a:lnTo>
                    <a:pt x="2664269" y="71780"/>
                  </a:lnTo>
                  <a:lnTo>
                    <a:pt x="2670772" y="74498"/>
                  </a:lnTo>
                  <a:lnTo>
                    <a:pt x="2697505" y="53924"/>
                  </a:lnTo>
                  <a:lnTo>
                    <a:pt x="2697505" y="45288"/>
                  </a:lnTo>
                  <a:lnTo>
                    <a:pt x="2671153" y="15430"/>
                  </a:lnTo>
                  <a:lnTo>
                    <a:pt x="2630436" y="1333"/>
                  </a:lnTo>
                  <a:lnTo>
                    <a:pt x="2609278" y="114"/>
                  </a:lnTo>
                  <a:lnTo>
                    <a:pt x="2570467" y="4546"/>
                  </a:lnTo>
                  <a:lnTo>
                    <a:pt x="2540444" y="17640"/>
                  </a:lnTo>
                  <a:lnTo>
                    <a:pt x="2521064" y="39344"/>
                  </a:lnTo>
                  <a:lnTo>
                    <a:pt x="2514193" y="69659"/>
                  </a:lnTo>
                  <a:lnTo>
                    <a:pt x="2520861" y="99631"/>
                  </a:lnTo>
                  <a:lnTo>
                    <a:pt x="2539200" y="121196"/>
                  </a:lnTo>
                  <a:lnTo>
                    <a:pt x="2566670" y="136944"/>
                  </a:lnTo>
                  <a:lnTo>
                    <a:pt x="2600756" y="149491"/>
                  </a:lnTo>
                  <a:lnTo>
                    <a:pt x="2622740" y="156667"/>
                  </a:lnTo>
                  <a:lnTo>
                    <a:pt x="2641689" y="165074"/>
                  </a:lnTo>
                  <a:lnTo>
                    <a:pt x="2654985" y="176847"/>
                  </a:lnTo>
                  <a:lnTo>
                    <a:pt x="2660002" y="194068"/>
                  </a:lnTo>
                  <a:lnTo>
                    <a:pt x="2655989" y="209397"/>
                  </a:lnTo>
                  <a:lnTo>
                    <a:pt x="2645232" y="219697"/>
                  </a:lnTo>
                  <a:lnTo>
                    <a:pt x="2629725" y="225488"/>
                  </a:lnTo>
                  <a:lnTo>
                    <a:pt x="2611399" y="227304"/>
                  </a:lnTo>
                  <a:lnTo>
                    <a:pt x="2587193" y="223989"/>
                  </a:lnTo>
                  <a:lnTo>
                    <a:pt x="2569819" y="215938"/>
                  </a:lnTo>
                  <a:lnTo>
                    <a:pt x="2558097" y="206006"/>
                  </a:lnTo>
                  <a:lnTo>
                    <a:pt x="2550845" y="197027"/>
                  </a:lnTo>
                  <a:lnTo>
                    <a:pt x="2544813" y="188633"/>
                  </a:lnTo>
                  <a:lnTo>
                    <a:pt x="2539377" y="185445"/>
                  </a:lnTo>
                  <a:lnTo>
                    <a:pt x="2531808" y="185445"/>
                  </a:lnTo>
                  <a:lnTo>
                    <a:pt x="2523502" y="187020"/>
                  </a:lnTo>
                  <a:lnTo>
                    <a:pt x="2517203" y="191338"/>
                  </a:lnTo>
                  <a:lnTo>
                    <a:pt x="2513215" y="197764"/>
                  </a:lnTo>
                  <a:lnTo>
                    <a:pt x="2511818" y="205663"/>
                  </a:lnTo>
                  <a:lnTo>
                    <a:pt x="2512847" y="212661"/>
                  </a:lnTo>
                  <a:lnTo>
                    <a:pt x="2542959" y="246583"/>
                  </a:lnTo>
                  <a:lnTo>
                    <a:pt x="2586850" y="263029"/>
                  </a:lnTo>
                  <a:lnTo>
                    <a:pt x="2611043" y="264795"/>
                  </a:lnTo>
                  <a:lnTo>
                    <a:pt x="2649182" y="260184"/>
                  </a:lnTo>
                  <a:lnTo>
                    <a:pt x="2678950" y="246418"/>
                  </a:lnTo>
                  <a:lnTo>
                    <a:pt x="2698445" y="223634"/>
                  </a:lnTo>
                  <a:lnTo>
                    <a:pt x="2705773" y="191947"/>
                  </a:lnTo>
                  <a:close/>
                </a:path>
                <a:path extrusionOk="0" h="264794" w="2976879">
                  <a:moveTo>
                    <a:pt x="2976727" y="23533"/>
                  </a:moveTo>
                  <a:lnTo>
                    <a:pt x="2974937" y="14630"/>
                  </a:lnTo>
                  <a:lnTo>
                    <a:pt x="2970060" y="7378"/>
                  </a:lnTo>
                  <a:lnTo>
                    <a:pt x="2962808" y="2501"/>
                  </a:lnTo>
                  <a:lnTo>
                    <a:pt x="2953893" y="711"/>
                  </a:lnTo>
                  <a:lnTo>
                    <a:pt x="2945066" y="2501"/>
                  </a:lnTo>
                  <a:lnTo>
                    <a:pt x="2937840" y="7378"/>
                  </a:lnTo>
                  <a:lnTo>
                    <a:pt x="2932976" y="14630"/>
                  </a:lnTo>
                  <a:lnTo>
                    <a:pt x="2931198" y="23533"/>
                  </a:lnTo>
                  <a:lnTo>
                    <a:pt x="2931198" y="111988"/>
                  </a:lnTo>
                  <a:lnTo>
                    <a:pt x="2794355" y="111988"/>
                  </a:lnTo>
                  <a:lnTo>
                    <a:pt x="2794355" y="23533"/>
                  </a:lnTo>
                  <a:lnTo>
                    <a:pt x="2792577" y="14630"/>
                  </a:lnTo>
                  <a:lnTo>
                    <a:pt x="2787688" y="7378"/>
                  </a:lnTo>
                  <a:lnTo>
                    <a:pt x="2780436" y="2501"/>
                  </a:lnTo>
                  <a:lnTo>
                    <a:pt x="2771533" y="711"/>
                  </a:lnTo>
                  <a:lnTo>
                    <a:pt x="2762694" y="2501"/>
                  </a:lnTo>
                  <a:lnTo>
                    <a:pt x="2755481" y="7378"/>
                  </a:lnTo>
                  <a:lnTo>
                    <a:pt x="2750604" y="14630"/>
                  </a:lnTo>
                  <a:lnTo>
                    <a:pt x="2748826" y="23533"/>
                  </a:lnTo>
                  <a:lnTo>
                    <a:pt x="2748826" y="241147"/>
                  </a:lnTo>
                  <a:lnTo>
                    <a:pt x="2750604" y="250050"/>
                  </a:lnTo>
                  <a:lnTo>
                    <a:pt x="2755481" y="257302"/>
                  </a:lnTo>
                  <a:lnTo>
                    <a:pt x="2762694" y="262178"/>
                  </a:lnTo>
                  <a:lnTo>
                    <a:pt x="2771533" y="263969"/>
                  </a:lnTo>
                  <a:lnTo>
                    <a:pt x="2780436" y="262178"/>
                  </a:lnTo>
                  <a:lnTo>
                    <a:pt x="2787688" y="257302"/>
                  </a:lnTo>
                  <a:lnTo>
                    <a:pt x="2792577" y="250050"/>
                  </a:lnTo>
                  <a:lnTo>
                    <a:pt x="2794355" y="241147"/>
                  </a:lnTo>
                  <a:lnTo>
                    <a:pt x="2794355" y="150190"/>
                  </a:lnTo>
                  <a:lnTo>
                    <a:pt x="2931198" y="150190"/>
                  </a:lnTo>
                  <a:lnTo>
                    <a:pt x="2931198" y="241147"/>
                  </a:lnTo>
                  <a:lnTo>
                    <a:pt x="2932976" y="250050"/>
                  </a:lnTo>
                  <a:lnTo>
                    <a:pt x="2937840" y="257302"/>
                  </a:lnTo>
                  <a:lnTo>
                    <a:pt x="2945066" y="262178"/>
                  </a:lnTo>
                  <a:lnTo>
                    <a:pt x="2953893" y="263969"/>
                  </a:lnTo>
                  <a:lnTo>
                    <a:pt x="2962808" y="262178"/>
                  </a:lnTo>
                  <a:lnTo>
                    <a:pt x="2970060" y="257302"/>
                  </a:lnTo>
                  <a:lnTo>
                    <a:pt x="2974937" y="250050"/>
                  </a:lnTo>
                  <a:lnTo>
                    <a:pt x="2976727" y="241147"/>
                  </a:lnTo>
                  <a:lnTo>
                    <a:pt x="2976727" y="23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0" name="Google Shape;430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3534" y="2060268"/>
              <a:ext cx="212742" cy="109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37"/>
            <p:cNvSpPr/>
            <p:nvPr/>
          </p:nvSpPr>
          <p:spPr>
            <a:xfrm>
              <a:off x="1543049" y="1706680"/>
              <a:ext cx="524510" cy="272414"/>
            </a:xfrm>
            <a:custGeom>
              <a:rect b="b" l="l" r="r" t="t"/>
              <a:pathLst>
                <a:path extrusionOk="0" h="272414" w="524510">
                  <a:moveTo>
                    <a:pt x="339324" y="0"/>
                  </a:moveTo>
                  <a:lnTo>
                    <a:pt x="272497" y="9768"/>
                  </a:lnTo>
                  <a:lnTo>
                    <a:pt x="225336" y="20271"/>
                  </a:lnTo>
                  <a:lnTo>
                    <a:pt x="184187" y="31658"/>
                  </a:lnTo>
                  <a:lnTo>
                    <a:pt x="138286" y="46905"/>
                  </a:lnTo>
                  <a:lnTo>
                    <a:pt x="92568" y="64106"/>
                  </a:lnTo>
                  <a:lnTo>
                    <a:pt x="46182" y="94225"/>
                  </a:lnTo>
                  <a:lnTo>
                    <a:pt x="24423" y="116110"/>
                  </a:lnTo>
                  <a:lnTo>
                    <a:pt x="38255" y="111136"/>
                  </a:lnTo>
                  <a:lnTo>
                    <a:pt x="73579" y="100980"/>
                  </a:lnTo>
                  <a:lnTo>
                    <a:pt x="109646" y="94270"/>
                  </a:lnTo>
                  <a:lnTo>
                    <a:pt x="146444" y="90995"/>
                  </a:lnTo>
                  <a:lnTo>
                    <a:pt x="183958" y="91147"/>
                  </a:lnTo>
                  <a:lnTo>
                    <a:pt x="220512" y="198421"/>
                  </a:lnTo>
                  <a:lnTo>
                    <a:pt x="216836" y="199720"/>
                  </a:lnTo>
                  <a:lnTo>
                    <a:pt x="198432" y="189581"/>
                  </a:lnTo>
                  <a:lnTo>
                    <a:pt x="181714" y="180631"/>
                  </a:lnTo>
                  <a:lnTo>
                    <a:pt x="140341" y="160578"/>
                  </a:lnTo>
                  <a:lnTo>
                    <a:pt x="94673" y="146852"/>
                  </a:lnTo>
                  <a:lnTo>
                    <a:pt x="63405" y="143367"/>
                  </a:lnTo>
                  <a:lnTo>
                    <a:pt x="49519" y="144559"/>
                  </a:lnTo>
                  <a:lnTo>
                    <a:pt x="12742" y="161618"/>
                  </a:lnTo>
                  <a:lnTo>
                    <a:pt x="0" y="191091"/>
                  </a:lnTo>
                  <a:lnTo>
                    <a:pt x="1953" y="199720"/>
                  </a:lnTo>
                  <a:lnTo>
                    <a:pt x="36861" y="226330"/>
                  </a:lnTo>
                  <a:lnTo>
                    <a:pt x="79180" y="230835"/>
                  </a:lnTo>
                  <a:lnTo>
                    <a:pt x="111939" y="231174"/>
                  </a:lnTo>
                  <a:lnTo>
                    <a:pt x="118913" y="231645"/>
                  </a:lnTo>
                  <a:lnTo>
                    <a:pt x="184894" y="237358"/>
                  </a:lnTo>
                  <a:lnTo>
                    <a:pt x="230323" y="254116"/>
                  </a:lnTo>
                  <a:lnTo>
                    <a:pt x="252909" y="272094"/>
                  </a:lnTo>
                  <a:lnTo>
                    <a:pt x="255331" y="255730"/>
                  </a:lnTo>
                  <a:lnTo>
                    <a:pt x="271599" y="209300"/>
                  </a:lnTo>
                  <a:lnTo>
                    <a:pt x="292620" y="177415"/>
                  </a:lnTo>
                  <a:lnTo>
                    <a:pt x="320028" y="150417"/>
                  </a:lnTo>
                  <a:lnTo>
                    <a:pt x="353823" y="128321"/>
                  </a:lnTo>
                  <a:lnTo>
                    <a:pt x="394004" y="111136"/>
                  </a:lnTo>
                  <a:lnTo>
                    <a:pt x="439475" y="100229"/>
                  </a:lnTo>
                  <a:lnTo>
                    <a:pt x="461023" y="98565"/>
                  </a:lnTo>
                  <a:lnTo>
                    <a:pt x="481750" y="99429"/>
                  </a:lnTo>
                  <a:lnTo>
                    <a:pt x="493145" y="100936"/>
                  </a:lnTo>
                  <a:lnTo>
                    <a:pt x="504074" y="103139"/>
                  </a:lnTo>
                  <a:lnTo>
                    <a:pt x="514515" y="106029"/>
                  </a:lnTo>
                  <a:lnTo>
                    <a:pt x="524450" y="109597"/>
                  </a:lnTo>
                  <a:lnTo>
                    <a:pt x="508529" y="84484"/>
                  </a:lnTo>
                  <a:lnTo>
                    <a:pt x="467604" y="43262"/>
                  </a:lnTo>
                  <a:lnTo>
                    <a:pt x="410921" y="12303"/>
                  </a:lnTo>
                  <a:lnTo>
                    <a:pt x="375965" y="2969"/>
                  </a:lnTo>
                  <a:lnTo>
                    <a:pt x="339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2" name="Google Shape;432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12220" y="1848764"/>
              <a:ext cx="126184" cy="155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37"/>
            <p:cNvSpPr/>
            <p:nvPr/>
          </p:nvSpPr>
          <p:spPr>
            <a:xfrm>
              <a:off x="1592544" y="2110530"/>
              <a:ext cx="490855" cy="204469"/>
            </a:xfrm>
            <a:custGeom>
              <a:rect b="b" l="l" r="r" t="t"/>
              <a:pathLst>
                <a:path extrusionOk="0" h="204469" w="490855">
                  <a:moveTo>
                    <a:pt x="231322" y="0"/>
                  </a:moveTo>
                  <a:lnTo>
                    <a:pt x="198829" y="45117"/>
                  </a:lnTo>
                  <a:lnTo>
                    <a:pt x="149562" y="79259"/>
                  </a:lnTo>
                  <a:lnTo>
                    <a:pt x="93435" y="99120"/>
                  </a:lnTo>
                  <a:lnTo>
                    <a:pt x="33066" y="109361"/>
                  </a:lnTo>
                  <a:lnTo>
                    <a:pt x="0" y="112111"/>
                  </a:lnTo>
                  <a:lnTo>
                    <a:pt x="4492" y="118729"/>
                  </a:lnTo>
                  <a:lnTo>
                    <a:pt x="40595" y="156267"/>
                  </a:lnTo>
                  <a:lnTo>
                    <a:pt x="102889" y="191552"/>
                  </a:lnTo>
                  <a:lnTo>
                    <a:pt x="174482" y="203900"/>
                  </a:lnTo>
                  <a:lnTo>
                    <a:pt x="212056" y="200098"/>
                  </a:lnTo>
                  <a:lnTo>
                    <a:pt x="266316" y="188846"/>
                  </a:lnTo>
                  <a:lnTo>
                    <a:pt x="309142" y="178214"/>
                  </a:lnTo>
                  <a:lnTo>
                    <a:pt x="351291" y="165313"/>
                  </a:lnTo>
                  <a:lnTo>
                    <a:pt x="403642" y="147000"/>
                  </a:lnTo>
                  <a:lnTo>
                    <a:pt x="451686" y="122120"/>
                  </a:lnTo>
                  <a:lnTo>
                    <a:pt x="490330" y="86677"/>
                  </a:lnTo>
                  <a:lnTo>
                    <a:pt x="479095" y="91295"/>
                  </a:lnTo>
                  <a:lnTo>
                    <a:pt x="473179" y="93306"/>
                  </a:lnTo>
                  <a:lnTo>
                    <a:pt x="449162" y="100026"/>
                  </a:lnTo>
                  <a:lnTo>
                    <a:pt x="425014" y="104040"/>
                  </a:lnTo>
                  <a:lnTo>
                    <a:pt x="400735" y="105346"/>
                  </a:lnTo>
                  <a:lnTo>
                    <a:pt x="376323" y="103944"/>
                  </a:lnTo>
                  <a:lnTo>
                    <a:pt x="328408" y="91057"/>
                  </a:lnTo>
                  <a:lnTo>
                    <a:pt x="282535" y="63265"/>
                  </a:lnTo>
                  <a:lnTo>
                    <a:pt x="254004" y="35087"/>
                  </a:lnTo>
                  <a:lnTo>
                    <a:pt x="241920" y="18396"/>
                  </a:lnTo>
                  <a:lnTo>
                    <a:pt x="231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4" name="Google Shape;43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42377" y="1962696"/>
              <a:ext cx="190608" cy="1498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150" y="0"/>
            <a:ext cx="4529751" cy="5143501"/>
          </a:xfrm>
          <a:prstGeom prst="rect">
            <a:avLst/>
          </a:prstGeom>
          <a:noFill/>
          <a:ln cap="flat" cmpd="sng" w="9525">
            <a:solidFill>
              <a:srgbClr val="FF59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2" name="Google Shape;7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600" y="0"/>
            <a:ext cx="4728550" cy="51435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47"/>
          <p:cNvGrpSpPr/>
          <p:nvPr/>
        </p:nvGrpSpPr>
        <p:grpSpPr>
          <a:xfrm>
            <a:off x="5454603" y="0"/>
            <a:ext cx="3688521" cy="5143130"/>
            <a:chOff x="8508620" y="0"/>
            <a:chExt cx="11595476" cy="11308553"/>
          </a:xfrm>
        </p:grpSpPr>
        <p:pic>
          <p:nvPicPr>
            <p:cNvPr id="768" name="Google Shape;768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6" cy="11308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79700" y="4632586"/>
              <a:ext cx="5260938" cy="5492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0" name="Google Shape;770;p47"/>
          <p:cNvGrpSpPr/>
          <p:nvPr/>
        </p:nvGrpSpPr>
        <p:grpSpPr>
          <a:xfrm>
            <a:off x="404034" y="1044833"/>
            <a:ext cx="5503046" cy="610029"/>
            <a:chOff x="888377" y="2297346"/>
            <a:chExt cx="12099925" cy="1341312"/>
          </a:xfrm>
        </p:grpSpPr>
        <p:sp>
          <p:nvSpPr>
            <p:cNvPr id="771" name="Google Shape;771;p47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3" name="Google Shape;773;p47"/>
          <p:cNvSpPr txBox="1"/>
          <p:nvPr>
            <p:ph type="title"/>
          </p:nvPr>
        </p:nvSpPr>
        <p:spPr>
          <a:xfrm>
            <a:off x="799591" y="1175251"/>
            <a:ext cx="2262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Pronunciation</a:t>
            </a:r>
            <a:endParaRPr sz="2600"/>
          </a:p>
        </p:txBody>
      </p:sp>
      <p:sp>
        <p:nvSpPr>
          <p:cNvPr id="774" name="Google Shape;774;p47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47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777" name="Google Shape;777;p47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" name="Google Shape;779;p47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0" name="Google Shape;780;p47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781" name="Google Shape;781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Google Shape;783;p47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4" name="Google Shape;784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47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9" name="Google Shape;789;p4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4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47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2" name="Google Shape;792;p4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p47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4" name="Google Shape;794;p4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5" name="Google Shape;795;p47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7"/>
          <p:cNvSpPr txBox="1"/>
          <p:nvPr>
            <p:ph idx="12" type="sldNum"/>
          </p:nvPr>
        </p:nvSpPr>
        <p:spPr>
          <a:xfrm>
            <a:off x="387671" y="4707583"/>
            <a:ext cx="1278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  <p:sp>
        <p:nvSpPr>
          <p:cNvPr id="797" name="Google Shape;797;p47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7"/>
          <p:cNvSpPr txBox="1"/>
          <p:nvPr>
            <p:ph idx="10" type="dt"/>
          </p:nvPr>
        </p:nvSpPr>
        <p:spPr>
          <a:xfrm>
            <a:off x="884825" y="4707583"/>
            <a:ext cx="3579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799" name="Google Shape;799;p47"/>
          <p:cNvSpPr txBox="1"/>
          <p:nvPr>
            <p:ph idx="11" type="ftr"/>
          </p:nvPr>
        </p:nvSpPr>
        <p:spPr>
          <a:xfrm>
            <a:off x="1314879" y="4707583"/>
            <a:ext cx="4200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pic>
        <p:nvPicPr>
          <p:cNvPr id="800" name="Google Shape;800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1858225"/>
            <a:ext cx="5454600" cy="38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7"/>
          <p:cNvSpPr txBox="1"/>
          <p:nvPr/>
        </p:nvSpPr>
        <p:spPr>
          <a:xfrm>
            <a:off x="812625" y="4383275"/>
            <a:ext cx="89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Calibri"/>
                <a:ea typeface="Calibri"/>
                <a:cs typeface="Calibri"/>
                <a:sym typeface="Calibri"/>
              </a:rPr>
              <a:t>shower</a:t>
            </a:r>
            <a:endParaRPr b="1" i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47"/>
          <p:cNvSpPr txBox="1"/>
          <p:nvPr/>
        </p:nvSpPr>
        <p:spPr>
          <a:xfrm>
            <a:off x="2470525" y="4383275"/>
            <a:ext cx="89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Calibri"/>
                <a:ea typeface="Calibri"/>
                <a:cs typeface="Calibri"/>
                <a:sym typeface="Calibri"/>
              </a:rPr>
              <a:t>jazz</a:t>
            </a:r>
            <a:endParaRPr b="1" i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47"/>
          <p:cNvSpPr txBox="1"/>
          <p:nvPr/>
        </p:nvSpPr>
        <p:spPr>
          <a:xfrm>
            <a:off x="3962550" y="4383275"/>
            <a:ext cx="89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Calibri"/>
                <a:ea typeface="Calibri"/>
                <a:cs typeface="Calibri"/>
                <a:sym typeface="Calibri"/>
              </a:rPr>
              <a:t>chess</a:t>
            </a:r>
            <a:endParaRPr b="1" i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4" name="Google Shape;804;p47" title="3.05 - EF4e_IntSB_3.05.mp3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069425" y="21145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48"/>
          <p:cNvGrpSpPr/>
          <p:nvPr/>
        </p:nvGrpSpPr>
        <p:grpSpPr>
          <a:xfrm>
            <a:off x="5454603" y="0"/>
            <a:ext cx="3688521" cy="5143130"/>
            <a:chOff x="8508620" y="0"/>
            <a:chExt cx="11595476" cy="11308553"/>
          </a:xfrm>
        </p:grpSpPr>
        <p:pic>
          <p:nvPicPr>
            <p:cNvPr id="810" name="Google Shape;810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6" cy="11308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79700" y="4632586"/>
              <a:ext cx="5260938" cy="54921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2" name="Google Shape;812;p48"/>
          <p:cNvPicPr preferRelativeResize="0"/>
          <p:nvPr/>
        </p:nvPicPr>
        <p:blipFill rotWithShape="1">
          <a:blip r:embed="rId5">
            <a:alphaModFix/>
          </a:blip>
          <a:srcRect b="0" l="0" r="0" t="14792"/>
          <a:stretch/>
        </p:blipFill>
        <p:spPr>
          <a:xfrm>
            <a:off x="-37775" y="0"/>
            <a:ext cx="5933350" cy="5143501"/>
          </a:xfrm>
          <a:prstGeom prst="rect">
            <a:avLst/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3" name="Google Shape;813;p48"/>
          <p:cNvSpPr txBox="1"/>
          <p:nvPr/>
        </p:nvSpPr>
        <p:spPr>
          <a:xfrm>
            <a:off x="518675" y="1132425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shower</a:t>
            </a:r>
            <a:endParaRPr b="1" i="1"/>
          </a:p>
        </p:txBody>
      </p:sp>
      <p:sp>
        <p:nvSpPr>
          <p:cNvPr id="814" name="Google Shape;814;p48"/>
          <p:cNvSpPr txBox="1"/>
          <p:nvPr/>
        </p:nvSpPr>
        <p:spPr>
          <a:xfrm>
            <a:off x="518675" y="1532625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crash</a:t>
            </a:r>
            <a:endParaRPr b="1" i="1"/>
          </a:p>
        </p:txBody>
      </p:sp>
      <p:sp>
        <p:nvSpPr>
          <p:cNvPr id="815" name="Google Shape;815;p48"/>
          <p:cNvSpPr txBox="1"/>
          <p:nvPr/>
        </p:nvSpPr>
        <p:spPr>
          <a:xfrm>
            <a:off x="518675" y="1932825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rush</a:t>
            </a:r>
            <a:endParaRPr b="1" i="1"/>
          </a:p>
        </p:txBody>
      </p:sp>
      <p:sp>
        <p:nvSpPr>
          <p:cNvPr id="816" name="Google Shape;816;p48"/>
          <p:cNvSpPr txBox="1"/>
          <p:nvPr/>
        </p:nvSpPr>
        <p:spPr>
          <a:xfrm>
            <a:off x="518675" y="225810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station</a:t>
            </a:r>
            <a:endParaRPr b="1" i="1"/>
          </a:p>
        </p:txBody>
      </p:sp>
      <p:sp>
        <p:nvSpPr>
          <p:cNvPr id="817" name="Google Shape;817;p48"/>
          <p:cNvSpPr txBox="1"/>
          <p:nvPr/>
        </p:nvSpPr>
        <p:spPr>
          <a:xfrm>
            <a:off x="2616100" y="1132425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jazz</a:t>
            </a:r>
            <a:endParaRPr b="1" i="1"/>
          </a:p>
        </p:txBody>
      </p:sp>
      <p:sp>
        <p:nvSpPr>
          <p:cNvPr id="818" name="Google Shape;818;p48"/>
          <p:cNvSpPr txBox="1"/>
          <p:nvPr/>
        </p:nvSpPr>
        <p:spPr>
          <a:xfrm>
            <a:off x="2555575" y="147210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bridge</a:t>
            </a:r>
            <a:endParaRPr b="1" i="1"/>
          </a:p>
        </p:txBody>
      </p:sp>
      <p:sp>
        <p:nvSpPr>
          <p:cNvPr id="819" name="Google Shape;819;p48"/>
          <p:cNvSpPr txBox="1"/>
          <p:nvPr/>
        </p:nvSpPr>
        <p:spPr>
          <a:xfrm>
            <a:off x="2512375" y="187230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journey</a:t>
            </a:r>
            <a:endParaRPr b="1" i="1"/>
          </a:p>
        </p:txBody>
      </p:sp>
      <p:sp>
        <p:nvSpPr>
          <p:cNvPr id="820" name="Google Shape;820;p48"/>
          <p:cNvSpPr txBox="1"/>
          <p:nvPr/>
        </p:nvSpPr>
        <p:spPr>
          <a:xfrm>
            <a:off x="2512375" y="225810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t</a:t>
            </a:r>
            <a:r>
              <a:rPr b="1" i="1" lang="en"/>
              <a:t>raffic jam</a:t>
            </a:r>
            <a:endParaRPr b="1" i="1"/>
          </a:p>
        </p:txBody>
      </p:sp>
      <p:sp>
        <p:nvSpPr>
          <p:cNvPr id="821" name="Google Shape;821;p48"/>
          <p:cNvSpPr txBox="1"/>
          <p:nvPr/>
        </p:nvSpPr>
        <p:spPr>
          <a:xfrm>
            <a:off x="4134350" y="107190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chess</a:t>
            </a:r>
            <a:endParaRPr b="1" i="1"/>
          </a:p>
        </p:txBody>
      </p:sp>
      <p:sp>
        <p:nvSpPr>
          <p:cNvPr id="822" name="Google Shape;822;p48"/>
          <p:cNvSpPr txBox="1"/>
          <p:nvPr/>
        </p:nvSpPr>
        <p:spPr>
          <a:xfrm>
            <a:off x="4091125" y="147210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adventure</a:t>
            </a:r>
            <a:endParaRPr b="1" i="1"/>
          </a:p>
        </p:txBody>
      </p:sp>
      <p:sp>
        <p:nvSpPr>
          <p:cNvPr id="823" name="Google Shape;823;p48"/>
          <p:cNvSpPr txBox="1"/>
          <p:nvPr/>
        </p:nvSpPr>
        <p:spPr>
          <a:xfrm>
            <a:off x="4134350" y="180315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catch</a:t>
            </a:r>
            <a:endParaRPr b="1" i="1"/>
          </a:p>
        </p:txBody>
      </p:sp>
      <p:sp>
        <p:nvSpPr>
          <p:cNvPr id="824" name="Google Shape;824;p48"/>
          <p:cNvSpPr txBox="1"/>
          <p:nvPr/>
        </p:nvSpPr>
        <p:spPr>
          <a:xfrm>
            <a:off x="4134350" y="217155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coach</a:t>
            </a:r>
            <a:endParaRPr b="1" i="1"/>
          </a:p>
        </p:txBody>
      </p:sp>
      <p:pic>
        <p:nvPicPr>
          <p:cNvPr id="825" name="Google Shape;825;p48" title="3.06 - EF4e_IntSB_3.06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6450" y="26583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49"/>
          <p:cNvGrpSpPr/>
          <p:nvPr/>
        </p:nvGrpSpPr>
        <p:grpSpPr>
          <a:xfrm>
            <a:off x="6094199" y="0"/>
            <a:ext cx="3048451" cy="5143130"/>
            <a:chOff x="8508620" y="0"/>
            <a:chExt cx="11595476" cy="11308553"/>
          </a:xfrm>
        </p:grpSpPr>
        <p:pic>
          <p:nvPicPr>
            <p:cNvPr id="831" name="Google Shape;831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6" cy="11308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79700" y="4632586"/>
              <a:ext cx="5260938" cy="54921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3" name="Google Shape;83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20600"/>
            <a:ext cx="6310525" cy="402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49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835" name="Google Shape;835;p49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7" name="Google Shape;837;p49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8" name="Google Shape;838;p49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839" name="Google Shape;839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49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2" name="Google Shape;842;p4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49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7" name="Google Shape;847;p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4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49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0" name="Google Shape;850;p4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49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2" name="Google Shape;852;p4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Google Shape;853;p49" title="3.07 - EF4e_IntSB_3.07.mp3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70933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50"/>
          <p:cNvGrpSpPr/>
          <p:nvPr/>
        </p:nvGrpSpPr>
        <p:grpSpPr>
          <a:xfrm>
            <a:off x="6094199" y="0"/>
            <a:ext cx="3048451" cy="5143130"/>
            <a:chOff x="8508620" y="0"/>
            <a:chExt cx="11595476" cy="11308553"/>
          </a:xfrm>
        </p:grpSpPr>
        <p:pic>
          <p:nvPicPr>
            <p:cNvPr id="859" name="Google Shape;859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6" cy="11308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79700" y="4632586"/>
              <a:ext cx="5260938" cy="5492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1" name="Google Shape;861;p50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862" name="Google Shape;862;p50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4" name="Google Shape;864;p50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5" name="Google Shape;865;p50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866" name="Google Shape;866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50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9" name="Google Shape;869;p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5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p50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4" name="Google Shape;874;p5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50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7" name="Google Shape;877;p5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p50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9" name="Google Shape;879;p5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50"/>
          <p:cNvSpPr txBox="1"/>
          <p:nvPr/>
        </p:nvSpPr>
        <p:spPr>
          <a:xfrm>
            <a:off x="0" y="1167025"/>
            <a:ext cx="580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5938"/>
                </a:solidFill>
              </a:rPr>
              <a:t>Listen and write  five short sentences or questions.</a:t>
            </a:r>
            <a:endParaRPr b="1" sz="1700">
              <a:solidFill>
                <a:srgbClr val="FF5938"/>
              </a:solidFill>
            </a:endParaRPr>
          </a:p>
        </p:txBody>
      </p:sp>
      <p:pic>
        <p:nvPicPr>
          <p:cNvPr id="881" name="Google Shape;881;p50" title="3.09 - EF4e_IntSB_3.09.mp3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2750" y="157032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50"/>
          <p:cNvSpPr txBox="1"/>
          <p:nvPr/>
        </p:nvSpPr>
        <p:spPr>
          <a:xfrm>
            <a:off x="319875" y="2746825"/>
            <a:ext cx="40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0"/>
          <p:cNvSpPr txBox="1"/>
          <p:nvPr/>
        </p:nvSpPr>
        <p:spPr>
          <a:xfrm>
            <a:off x="129675" y="2187075"/>
            <a:ext cx="4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</a:rPr>
              <a:t>1- Do you like chips?</a:t>
            </a:r>
            <a:endParaRPr b="1" i="1">
              <a:solidFill>
                <a:srgbClr val="434343"/>
              </a:solidFill>
            </a:endParaRPr>
          </a:p>
        </p:txBody>
      </p:sp>
      <p:sp>
        <p:nvSpPr>
          <p:cNvPr id="884" name="Google Shape;884;p50"/>
          <p:cNvSpPr txBox="1"/>
          <p:nvPr/>
        </p:nvSpPr>
        <p:spPr>
          <a:xfrm>
            <a:off x="95075" y="2509475"/>
            <a:ext cx="4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</a:rPr>
              <a:t>2- I’m going to wash it.</a:t>
            </a:r>
            <a:endParaRPr b="1" i="1">
              <a:solidFill>
                <a:srgbClr val="434343"/>
              </a:solidFill>
            </a:endParaRPr>
          </a:p>
        </p:txBody>
      </p:sp>
      <p:sp>
        <p:nvSpPr>
          <p:cNvPr id="885" name="Google Shape;885;p50"/>
          <p:cNvSpPr txBox="1"/>
          <p:nvPr/>
        </p:nvSpPr>
        <p:spPr>
          <a:xfrm>
            <a:off x="43200" y="2817400"/>
            <a:ext cx="4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</a:rPr>
              <a:t>3- You choose. </a:t>
            </a:r>
            <a:endParaRPr b="1" i="1">
              <a:solidFill>
                <a:srgbClr val="434343"/>
              </a:solidFill>
            </a:endParaRPr>
          </a:p>
        </p:txBody>
      </p:sp>
      <p:sp>
        <p:nvSpPr>
          <p:cNvPr id="886" name="Google Shape;886;p50"/>
          <p:cNvSpPr txBox="1"/>
          <p:nvPr/>
        </p:nvSpPr>
        <p:spPr>
          <a:xfrm>
            <a:off x="43200" y="3160925"/>
            <a:ext cx="4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</a:rPr>
              <a:t>4- Don’t joke about it.</a:t>
            </a:r>
            <a:endParaRPr b="1" i="1">
              <a:solidFill>
                <a:srgbClr val="434343"/>
              </a:solidFill>
            </a:endParaRPr>
          </a:p>
        </p:txBody>
      </p:sp>
      <p:sp>
        <p:nvSpPr>
          <p:cNvPr id="887" name="Google Shape;887;p50"/>
          <p:cNvSpPr txBox="1"/>
          <p:nvPr/>
        </p:nvSpPr>
        <p:spPr>
          <a:xfrm>
            <a:off x="-69150" y="3508250"/>
            <a:ext cx="4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</a:rPr>
              <a:t>  5- Is it cheap?</a:t>
            </a:r>
            <a:endParaRPr b="1" i="1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51"/>
          <p:cNvGrpSpPr/>
          <p:nvPr/>
        </p:nvGrpSpPr>
        <p:grpSpPr>
          <a:xfrm>
            <a:off x="3869721" y="0"/>
            <a:ext cx="5273623" cy="5143130"/>
            <a:chOff x="8508620" y="0"/>
            <a:chExt cx="11595476" cy="11308553"/>
          </a:xfrm>
        </p:grpSpPr>
        <p:pic>
          <p:nvPicPr>
            <p:cNvPr id="893" name="Google Shape;893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6" cy="11308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" name="Google Shape;894;p51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51"/>
          <p:cNvGrpSpPr/>
          <p:nvPr/>
        </p:nvGrpSpPr>
        <p:grpSpPr>
          <a:xfrm>
            <a:off x="49609" y="1044833"/>
            <a:ext cx="5503046" cy="1603179"/>
            <a:chOff x="109078" y="2297346"/>
            <a:chExt cx="12099925" cy="3525019"/>
          </a:xfrm>
        </p:grpSpPr>
        <p:sp>
          <p:nvSpPr>
            <p:cNvPr id="896" name="Google Shape;896;p51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109078" y="4651426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51"/>
          <p:cNvSpPr txBox="1"/>
          <p:nvPr>
            <p:ph type="title"/>
          </p:nvPr>
        </p:nvSpPr>
        <p:spPr>
          <a:xfrm>
            <a:off x="1085491" y="2216901"/>
            <a:ext cx="1315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Reading</a:t>
            </a:r>
            <a:endParaRPr sz="2600"/>
          </a:p>
        </p:txBody>
      </p:sp>
      <p:sp>
        <p:nvSpPr>
          <p:cNvPr id="899" name="Google Shape;899;p51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0" name="Google Shape;90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1" name="Google Shape;901;p51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902" name="Google Shape;902;p51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4" name="Google Shape;904;p51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5" name="Google Shape;905;p51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906" name="Google Shape;90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8" name="Google Shape;908;p51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09" name="Google Shape;909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3" name="Google Shape;913;p51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4" name="Google Shape;914;p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" name="Google Shape;916;p51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7" name="Google Shape;917;p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51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9" name="Google Shape;919;p5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0" name="Google Shape;920;p51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1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922" name="Google Shape;922;p51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51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924" name="Google Shape;924;p51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2"/>
          <p:cNvSpPr txBox="1"/>
          <p:nvPr>
            <p:ph type="title"/>
          </p:nvPr>
        </p:nvSpPr>
        <p:spPr>
          <a:xfrm>
            <a:off x="799591" y="1175251"/>
            <a:ext cx="1315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Reading</a:t>
            </a:r>
            <a:endParaRPr sz="2600"/>
          </a:p>
        </p:txBody>
      </p:sp>
      <p:pic>
        <p:nvPicPr>
          <p:cNvPr id="930" name="Google Shape;93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52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2" name="Google Shape;932;p52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933" name="Google Shape;933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Google Shape;935;p52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36" name="Google Shape;936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" name="Google Shape;938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52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1" name="Google Shape;941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p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3" name="Google Shape;943;p52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4" name="Google Shape;944;p5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p52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6" name="Google Shape;946;p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7" name="Google Shape;947;p52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2"/>
          <p:cNvSpPr txBox="1"/>
          <p:nvPr>
            <p:ph idx="12" type="sldNum"/>
          </p:nvPr>
        </p:nvSpPr>
        <p:spPr>
          <a:xfrm>
            <a:off x="387671" y="4707583"/>
            <a:ext cx="1278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  <p:sp>
        <p:nvSpPr>
          <p:cNvPr id="949" name="Google Shape;949;p52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2"/>
          <p:cNvSpPr txBox="1"/>
          <p:nvPr>
            <p:ph idx="10" type="dt"/>
          </p:nvPr>
        </p:nvSpPr>
        <p:spPr>
          <a:xfrm>
            <a:off x="884825" y="4707583"/>
            <a:ext cx="3579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951" name="Google Shape;951;p52"/>
          <p:cNvSpPr txBox="1"/>
          <p:nvPr>
            <p:ph idx="11" type="ftr"/>
          </p:nvPr>
        </p:nvSpPr>
        <p:spPr>
          <a:xfrm>
            <a:off x="1314879" y="4707583"/>
            <a:ext cx="4200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pic>
        <p:nvPicPr>
          <p:cNvPr id="952" name="Google Shape;95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61850" y="0"/>
            <a:ext cx="45916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29750" y="49100"/>
            <a:ext cx="4591600" cy="17430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4" name="Google Shape;954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77875" y="2123600"/>
            <a:ext cx="4666125" cy="1466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75" y="-72350"/>
            <a:ext cx="8736226" cy="52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4"/>
          <p:cNvGrpSpPr/>
          <p:nvPr/>
        </p:nvGrpSpPr>
        <p:grpSpPr>
          <a:xfrm>
            <a:off x="4401146" y="0"/>
            <a:ext cx="4742550" cy="5143130"/>
            <a:chOff x="8508620" y="0"/>
            <a:chExt cx="11595476" cy="11308553"/>
          </a:xfrm>
        </p:grpSpPr>
        <p:pic>
          <p:nvPicPr>
            <p:cNvPr id="965" name="Google Shape;965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6" cy="11308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6" name="Google Shape;966;p54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54"/>
          <p:cNvGrpSpPr/>
          <p:nvPr/>
        </p:nvGrpSpPr>
        <p:grpSpPr>
          <a:xfrm>
            <a:off x="176334" y="944933"/>
            <a:ext cx="5503046" cy="610029"/>
            <a:chOff x="888377" y="2297346"/>
            <a:chExt cx="12099925" cy="1341312"/>
          </a:xfrm>
        </p:grpSpPr>
        <p:sp>
          <p:nvSpPr>
            <p:cNvPr id="968" name="Google Shape;968;p54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0" name="Google Shape;970;p54"/>
          <p:cNvSpPr txBox="1"/>
          <p:nvPr>
            <p:ph type="title"/>
          </p:nvPr>
        </p:nvSpPr>
        <p:spPr>
          <a:xfrm>
            <a:off x="789141" y="1046388"/>
            <a:ext cx="1315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Reading</a:t>
            </a:r>
            <a:endParaRPr sz="2600"/>
          </a:p>
        </p:txBody>
      </p:sp>
      <p:sp>
        <p:nvSpPr>
          <p:cNvPr id="971" name="Google Shape;971;p54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2" name="Google Shape;97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54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974" name="Google Shape;974;p54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54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" name="Google Shape;977;p54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978" name="Google Shape;9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0" name="Google Shape;980;p54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1" name="Google Shape;981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5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" name="Google Shape;985;p54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6" name="Google Shape;986;p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5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8" name="Google Shape;988;p54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9" name="Google Shape;989;p5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0" name="Google Shape;990;p54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1" name="Google Shape;991;p5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2" name="Google Shape;992;p54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54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994" name="Google Shape;994;p54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4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996" name="Google Shape;996;p54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pic>
        <p:nvPicPr>
          <p:cNvPr id="997" name="Google Shape;997;p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1554950"/>
            <a:ext cx="41910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54"/>
          <p:cNvSpPr txBox="1"/>
          <p:nvPr/>
        </p:nvSpPr>
        <p:spPr>
          <a:xfrm>
            <a:off x="510025" y="2763675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ja</a:t>
            </a:r>
            <a:endParaRPr i="1"/>
          </a:p>
        </p:txBody>
      </p:sp>
      <p:sp>
        <p:nvSpPr>
          <p:cNvPr id="999" name="Google Shape;999;p54"/>
          <p:cNvSpPr txBox="1"/>
          <p:nvPr/>
        </p:nvSpPr>
        <p:spPr>
          <a:xfrm>
            <a:off x="510025" y="2996825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je</a:t>
            </a:r>
            <a:endParaRPr i="1"/>
          </a:p>
        </p:txBody>
      </p:sp>
      <p:sp>
        <p:nvSpPr>
          <p:cNvPr id="1000" name="Google Shape;1000;p54"/>
          <p:cNvSpPr txBox="1"/>
          <p:nvPr/>
        </p:nvSpPr>
        <p:spPr>
          <a:xfrm>
            <a:off x="510025" y="3397025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</a:t>
            </a:r>
            <a:endParaRPr i="1"/>
          </a:p>
        </p:txBody>
      </p:sp>
      <p:sp>
        <p:nvSpPr>
          <p:cNvPr id="1001" name="Google Shape;1001;p54"/>
          <p:cNvSpPr txBox="1"/>
          <p:nvPr/>
        </p:nvSpPr>
        <p:spPr>
          <a:xfrm>
            <a:off x="452850" y="3649150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Ja</a:t>
            </a:r>
            <a:endParaRPr i="1"/>
          </a:p>
        </p:txBody>
      </p:sp>
      <p:sp>
        <p:nvSpPr>
          <p:cNvPr id="1002" name="Google Shape;1002;p54"/>
          <p:cNvSpPr txBox="1"/>
          <p:nvPr/>
        </p:nvSpPr>
        <p:spPr>
          <a:xfrm>
            <a:off x="510025" y="4052300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</a:t>
            </a:r>
            <a:endParaRPr i="1"/>
          </a:p>
        </p:txBody>
      </p:sp>
      <p:sp>
        <p:nvSpPr>
          <p:cNvPr id="1003" name="Google Shape;1003;p54"/>
          <p:cNvSpPr txBox="1"/>
          <p:nvPr/>
        </p:nvSpPr>
        <p:spPr>
          <a:xfrm>
            <a:off x="452850" y="4455450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Je</a:t>
            </a:r>
            <a:endParaRPr i="1"/>
          </a:p>
        </p:txBody>
      </p:sp>
      <p:sp>
        <p:nvSpPr>
          <p:cNvPr id="1004" name="Google Shape;1004;p54"/>
          <p:cNvSpPr txBox="1"/>
          <p:nvPr/>
        </p:nvSpPr>
        <p:spPr>
          <a:xfrm>
            <a:off x="452850" y="4707575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Je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750"/>
            <a:ext cx="5152150" cy="53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55"/>
          <p:cNvSpPr txBox="1"/>
          <p:nvPr/>
        </p:nvSpPr>
        <p:spPr>
          <a:xfrm>
            <a:off x="5152150" y="791450"/>
            <a:ext cx="325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</a:rPr>
              <a:t>Look at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</a:rPr>
              <a:t>the highlighted verb phrases and work out their meaning</a:t>
            </a:r>
            <a:r>
              <a:rPr lang="en">
                <a:solidFill>
                  <a:srgbClr val="FF0000"/>
                </a:solidFill>
                <a:highlight>
                  <a:srgbClr val="FFFFFF"/>
                </a:highlight>
              </a:rPr>
              <a:t>?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1011" name="Google Shape;1011;p55"/>
          <p:cNvPicPr preferRelativeResize="0"/>
          <p:nvPr/>
        </p:nvPicPr>
        <p:blipFill rotWithShape="1">
          <a:blip r:embed="rId4">
            <a:alphaModFix/>
          </a:blip>
          <a:srcRect b="0" l="0" r="5704" t="-1626"/>
          <a:stretch/>
        </p:blipFill>
        <p:spPr>
          <a:xfrm>
            <a:off x="5152150" y="2505493"/>
            <a:ext cx="3186075" cy="1168681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8"/>
          <p:cNvGrpSpPr/>
          <p:nvPr/>
        </p:nvGrpSpPr>
        <p:grpSpPr>
          <a:xfrm>
            <a:off x="6569474" y="0"/>
            <a:ext cx="2573036" cy="5143130"/>
            <a:chOff x="8508620" y="0"/>
            <a:chExt cx="11595476" cy="11308553"/>
          </a:xfrm>
        </p:grpSpPr>
        <p:pic>
          <p:nvPicPr>
            <p:cNvPr id="440" name="Google Shape;440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6" cy="11308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38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404034" y="1044833"/>
            <a:ext cx="5503046" cy="610029"/>
            <a:chOff x="888377" y="2297346"/>
            <a:chExt cx="12099925" cy="1341312"/>
          </a:xfrm>
        </p:grpSpPr>
        <p:sp>
          <p:nvSpPr>
            <p:cNvPr id="443" name="Google Shape;443;p38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38"/>
          <p:cNvSpPr txBox="1"/>
          <p:nvPr>
            <p:ph type="title"/>
          </p:nvPr>
        </p:nvSpPr>
        <p:spPr>
          <a:xfrm>
            <a:off x="799589" y="1175251"/>
            <a:ext cx="3209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Agenda/ Objectives</a:t>
            </a:r>
            <a:endParaRPr sz="2600"/>
          </a:p>
        </p:txBody>
      </p:sp>
      <p:sp>
        <p:nvSpPr>
          <p:cNvPr id="446" name="Google Shape;446;p38"/>
          <p:cNvSpPr txBox="1"/>
          <p:nvPr/>
        </p:nvSpPr>
        <p:spPr>
          <a:xfrm>
            <a:off x="60525" y="1670625"/>
            <a:ext cx="6587100" cy="4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1- Warm up ( 2 mins 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2- learn words related to transport ( p.26 ) ( 30 mins 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3- differentiate between ‘’ʃ- tʃ- dj ‘’. ( p.26 ) ( 15 mins 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4- read for predictions, gist , specific information, guessing words   in the context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of ‘’ Top Gear Challenge ‘’ </a:t>
            </a:r>
            <a:r>
              <a:rPr b="1" lang="en" sz="1300">
                <a:solidFill>
                  <a:schemeClr val="dk1"/>
                </a:solidFill>
              </a:rPr>
              <a:t>( p.26 ) ( 25 mins ) 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5- use comparatives and superlatives adjectives. ( p.28 ) ( 25 mins )</a:t>
            </a:r>
            <a:endParaRPr b="1" sz="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6- speak and give opinion in the context of ‘’ Survive the drive ‘’. ( p.29 ) ( 20 mins 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38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450" name="Google Shape;450;p38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38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38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454" name="Google Shape;454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38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7" name="Google Shape;457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38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2" name="Google Shape;462;p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38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5" name="Google Shape;465;p3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38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7" name="Google Shape;467;p3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38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8"/>
          <p:cNvSpPr txBox="1"/>
          <p:nvPr>
            <p:ph idx="12" type="sldNum"/>
          </p:nvPr>
        </p:nvSpPr>
        <p:spPr>
          <a:xfrm>
            <a:off x="387671" y="4707583"/>
            <a:ext cx="1278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  <p:sp>
        <p:nvSpPr>
          <p:cNvPr id="470" name="Google Shape;470;p38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56"/>
          <p:cNvGrpSpPr/>
          <p:nvPr/>
        </p:nvGrpSpPr>
        <p:grpSpPr>
          <a:xfrm>
            <a:off x="6302052" y="841450"/>
            <a:ext cx="2840892" cy="4301774"/>
            <a:chOff x="8508620" y="0"/>
            <a:chExt cx="11595479" cy="11308555"/>
          </a:xfrm>
        </p:grpSpPr>
        <p:pic>
          <p:nvPicPr>
            <p:cNvPr id="1017" name="Google Shape;101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8" name="Google Shape;1018;p56"/>
            <p:cNvSpPr/>
            <p:nvPr/>
          </p:nvSpPr>
          <p:spPr>
            <a:xfrm>
              <a:off x="8768093" y="9284223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9" name="Google Shape;1019;p56"/>
          <p:cNvSpPr txBox="1"/>
          <p:nvPr>
            <p:ph type="title"/>
          </p:nvPr>
        </p:nvSpPr>
        <p:spPr>
          <a:xfrm>
            <a:off x="799591" y="1175251"/>
            <a:ext cx="1497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Listening</a:t>
            </a:r>
            <a:endParaRPr sz="2600"/>
          </a:p>
        </p:txBody>
      </p:sp>
      <p:pic>
        <p:nvPicPr>
          <p:cNvPr id="1020" name="Google Shape;102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1" name="Google Shape;1021;p56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1022" name="Google Shape;1022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4" name="Google Shape;1024;p56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5" name="Google Shape;1025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5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9" name="Google Shape;1029;p56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0" name="Google Shape;1030;p5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5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2" name="Google Shape;1032;p56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3" name="Google Shape;1033;p5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56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5" name="Google Shape;1035;p5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6" name="Google Shape;1036;p56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56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038" name="Google Shape;1038;p56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56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pic>
        <p:nvPicPr>
          <p:cNvPr id="1040" name="Google Shape;1040;p5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-12"/>
            <a:ext cx="48387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56" title="3.10 - EF4e_IntSB_3.10.mp3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28783" y="7087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5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000" y="2082775"/>
            <a:ext cx="6670151" cy="2124375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57"/>
          <p:cNvGrpSpPr/>
          <p:nvPr/>
        </p:nvGrpSpPr>
        <p:grpSpPr>
          <a:xfrm>
            <a:off x="6302052" y="841450"/>
            <a:ext cx="2840892" cy="4301774"/>
            <a:chOff x="8508620" y="0"/>
            <a:chExt cx="11595479" cy="11308555"/>
          </a:xfrm>
        </p:grpSpPr>
        <p:pic>
          <p:nvPicPr>
            <p:cNvPr id="1048" name="Google Shape;1048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" name="Google Shape;1049;p57"/>
            <p:cNvSpPr/>
            <p:nvPr/>
          </p:nvSpPr>
          <p:spPr>
            <a:xfrm>
              <a:off x="8768093" y="9284223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0" name="Google Shape;10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2800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7"/>
          <p:cNvPicPr preferRelativeResize="0"/>
          <p:nvPr/>
        </p:nvPicPr>
        <p:blipFill rotWithShape="1">
          <a:blip r:embed="rId5">
            <a:alphaModFix/>
          </a:blip>
          <a:srcRect b="0" l="7429" r="24473" t="0"/>
          <a:stretch/>
        </p:blipFill>
        <p:spPr>
          <a:xfrm>
            <a:off x="484100" y="1905175"/>
            <a:ext cx="5584375" cy="1142975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2" name="Google Shape;1052;p57"/>
          <p:cNvPicPr preferRelativeResize="0"/>
          <p:nvPr/>
        </p:nvPicPr>
        <p:blipFill rotWithShape="1">
          <a:blip r:embed="rId6">
            <a:alphaModFix/>
          </a:blip>
          <a:srcRect b="0" l="3076" r="10012" t="21703"/>
          <a:stretch/>
        </p:blipFill>
        <p:spPr>
          <a:xfrm>
            <a:off x="43224" y="3362650"/>
            <a:ext cx="6639000" cy="561225"/>
          </a:xfrm>
          <a:prstGeom prst="rect">
            <a:avLst/>
          </a:prstGeom>
          <a:noFill/>
          <a:ln cap="flat" cmpd="sng" w="9525">
            <a:solidFill>
              <a:srgbClr val="FFC7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3" name="Google Shape;1053;p57" title="3.11 - EF4e_IntSB_3.11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40762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p58"/>
          <p:cNvGrpSpPr/>
          <p:nvPr/>
        </p:nvGrpSpPr>
        <p:grpSpPr>
          <a:xfrm>
            <a:off x="3869721" y="0"/>
            <a:ext cx="5273624" cy="5143132"/>
            <a:chOff x="8508620" y="0"/>
            <a:chExt cx="11595479" cy="11308557"/>
          </a:xfrm>
        </p:grpSpPr>
        <p:pic>
          <p:nvPicPr>
            <p:cNvPr id="1059" name="Google Shape;1059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0" name="Google Shape;1060;p58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58"/>
          <p:cNvGrpSpPr/>
          <p:nvPr/>
        </p:nvGrpSpPr>
        <p:grpSpPr>
          <a:xfrm>
            <a:off x="466770" y="1383424"/>
            <a:ext cx="5406246" cy="508625"/>
            <a:chOff x="888377" y="2297346"/>
            <a:chExt cx="12099925" cy="1341312"/>
          </a:xfrm>
        </p:grpSpPr>
        <p:sp>
          <p:nvSpPr>
            <p:cNvPr id="1062" name="Google Shape;1062;p58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4" name="Google Shape;1064;p58"/>
          <p:cNvSpPr txBox="1"/>
          <p:nvPr>
            <p:ph type="title"/>
          </p:nvPr>
        </p:nvSpPr>
        <p:spPr>
          <a:xfrm>
            <a:off x="1335391" y="1434163"/>
            <a:ext cx="2168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Conversation</a:t>
            </a:r>
            <a:endParaRPr sz="2600"/>
          </a:p>
        </p:txBody>
      </p:sp>
      <p:sp>
        <p:nvSpPr>
          <p:cNvPr id="1065" name="Google Shape;1065;p58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6" name="Google Shape;106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58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1068" name="Google Shape;1068;p58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8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0" name="Google Shape;1070;p58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p58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1072" name="Google Shape;1072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4" name="Google Shape;1074;p58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75" name="Google Shape;1075;p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6" name="Google Shape;1076;p5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5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5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58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80" name="Google Shape;1080;p5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1" name="Google Shape;1081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58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83" name="Google Shape;1083;p5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4" name="Google Shape;1084;p58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85" name="Google Shape;1085;p5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6" name="Google Shape;1086;p58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58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088" name="Google Shape;1088;p58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58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1090" name="Google Shape;1090;p58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pic>
        <p:nvPicPr>
          <p:cNvPr id="1091" name="Google Shape;1091;p5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2705750"/>
            <a:ext cx="4260001" cy="2466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59"/>
          <p:cNvGrpSpPr/>
          <p:nvPr/>
        </p:nvGrpSpPr>
        <p:grpSpPr>
          <a:xfrm>
            <a:off x="3869721" y="0"/>
            <a:ext cx="5273623" cy="5143130"/>
            <a:chOff x="8508620" y="0"/>
            <a:chExt cx="11595476" cy="11308553"/>
          </a:xfrm>
        </p:grpSpPr>
        <p:pic>
          <p:nvPicPr>
            <p:cNvPr id="1097" name="Google Shape;1097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6" cy="11308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8" name="Google Shape;1098;p59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59"/>
          <p:cNvGrpSpPr/>
          <p:nvPr/>
        </p:nvGrpSpPr>
        <p:grpSpPr>
          <a:xfrm>
            <a:off x="75534" y="1070758"/>
            <a:ext cx="5503046" cy="1461429"/>
            <a:chOff x="-252069" y="2297346"/>
            <a:chExt cx="12099925" cy="3213344"/>
          </a:xfrm>
        </p:grpSpPr>
        <p:sp>
          <p:nvSpPr>
            <p:cNvPr id="1100" name="Google Shape;1100;p59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-252069" y="4339751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2" name="Google Shape;1102;p59"/>
          <p:cNvSpPr txBox="1"/>
          <p:nvPr>
            <p:ph type="title"/>
          </p:nvPr>
        </p:nvSpPr>
        <p:spPr>
          <a:xfrm>
            <a:off x="960141" y="2066651"/>
            <a:ext cx="1574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Grammar</a:t>
            </a:r>
            <a:endParaRPr sz="2600"/>
          </a:p>
        </p:txBody>
      </p:sp>
      <p:sp>
        <p:nvSpPr>
          <p:cNvPr id="1103" name="Google Shape;1103;p59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4" name="Google Shape;110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59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1106" name="Google Shape;1106;p59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8" name="Google Shape;1108;p59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9" name="Google Shape;1109;p59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1110" name="Google Shape;1110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59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13" name="Google Shape;1113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" name="Google Shape;1117;p59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18" name="Google Shape;1118;p5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" name="Google Shape;1119;p5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0" name="Google Shape;1120;p59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1" name="Google Shape;1121;p5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59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3" name="Google Shape;1123;p5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4" name="Google Shape;1124;p59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59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126" name="Google Shape;1126;p59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59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1128" name="Google Shape;1128;p59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38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525" y="2191425"/>
            <a:ext cx="246776" cy="2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60376" y="1906200"/>
            <a:ext cx="201074" cy="2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60376" y="2476650"/>
            <a:ext cx="201074" cy="2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75" y="2761875"/>
            <a:ext cx="246776" cy="2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83226" y="3332325"/>
            <a:ext cx="201074" cy="2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83226" y="3865075"/>
            <a:ext cx="201074" cy="2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525" y="4188000"/>
            <a:ext cx="246776" cy="2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60376" y="4660375"/>
            <a:ext cx="201074" cy="2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375" y="363076"/>
            <a:ext cx="911305" cy="13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38805" y="433450"/>
            <a:ext cx="1019295" cy="13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0"/>
          <p:cNvSpPr txBox="1"/>
          <p:nvPr/>
        </p:nvSpPr>
        <p:spPr>
          <a:xfrm>
            <a:off x="5720075" y="1848713"/>
            <a:ext cx="16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t</a:t>
            </a:r>
            <a:r>
              <a:rPr lang="en">
                <a:highlight>
                  <a:srgbClr val="FFFF00"/>
                </a:highlight>
              </a:rPr>
              <a:t>he quickest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45" name="Google Shape;1145;p60"/>
          <p:cNvSpPr txBox="1"/>
          <p:nvPr/>
        </p:nvSpPr>
        <p:spPr>
          <a:xfrm>
            <a:off x="5518050" y="2411938"/>
            <a:ext cx="16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</a:t>
            </a:r>
            <a:r>
              <a:rPr lang="en">
                <a:highlight>
                  <a:srgbClr val="FFFF00"/>
                </a:highlight>
              </a:rPr>
              <a:t>s fast as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46" name="Google Shape;1146;p60"/>
          <p:cNvSpPr txBox="1"/>
          <p:nvPr/>
        </p:nvSpPr>
        <p:spPr>
          <a:xfrm>
            <a:off x="5437050" y="3217338"/>
            <a:ext cx="16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</a:t>
            </a:r>
            <a:r>
              <a:rPr lang="en">
                <a:highlight>
                  <a:srgbClr val="FFFF00"/>
                </a:highlight>
              </a:rPr>
              <a:t>s many trains as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47" name="Google Shape;1147;p60"/>
          <p:cNvSpPr txBox="1"/>
          <p:nvPr/>
        </p:nvSpPr>
        <p:spPr>
          <a:xfrm>
            <a:off x="5589450" y="3807575"/>
            <a:ext cx="27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t</a:t>
            </a:r>
            <a:r>
              <a:rPr lang="en">
                <a:highlight>
                  <a:srgbClr val="FFFF00"/>
                </a:highlight>
              </a:rPr>
              <a:t>he most exciting </a:t>
            </a:r>
            <a:r>
              <a:rPr lang="en">
                <a:highlight>
                  <a:srgbClr val="FFFF00"/>
                </a:highlight>
              </a:rPr>
              <a:t>journey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48" name="Google Shape;1148;p60"/>
          <p:cNvSpPr txBox="1"/>
          <p:nvPr/>
        </p:nvSpPr>
        <p:spPr>
          <a:xfrm>
            <a:off x="5155750" y="4660375"/>
            <a:ext cx="19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m</a:t>
            </a:r>
            <a:r>
              <a:rPr lang="en">
                <a:highlight>
                  <a:srgbClr val="FFFF00"/>
                </a:highlight>
              </a:rPr>
              <a:t>ore carefully than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" name="Google Shape;1153;p61"/>
          <p:cNvGrpSpPr/>
          <p:nvPr/>
        </p:nvGrpSpPr>
        <p:grpSpPr>
          <a:xfrm>
            <a:off x="5560349" y="0"/>
            <a:ext cx="3583002" cy="5143132"/>
            <a:chOff x="8508620" y="0"/>
            <a:chExt cx="11595476" cy="11308557"/>
          </a:xfrm>
        </p:grpSpPr>
        <p:pic>
          <p:nvPicPr>
            <p:cNvPr id="1154" name="Google Shape;1154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6" cy="11308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5" name="Google Shape;1155;p61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61"/>
          <p:cNvGrpSpPr/>
          <p:nvPr/>
        </p:nvGrpSpPr>
        <p:grpSpPr>
          <a:xfrm>
            <a:off x="404034" y="1044833"/>
            <a:ext cx="5503046" cy="610029"/>
            <a:chOff x="888377" y="2297346"/>
            <a:chExt cx="12099925" cy="1341312"/>
          </a:xfrm>
        </p:grpSpPr>
        <p:sp>
          <p:nvSpPr>
            <p:cNvPr id="1157" name="Google Shape;1157;p61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61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9" name="Google Shape;1159;p61"/>
          <p:cNvSpPr txBox="1"/>
          <p:nvPr>
            <p:ph type="title"/>
          </p:nvPr>
        </p:nvSpPr>
        <p:spPr>
          <a:xfrm>
            <a:off x="799610" y="1175250"/>
            <a:ext cx="2615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Listen and write.</a:t>
            </a:r>
            <a:endParaRPr sz="2600"/>
          </a:p>
        </p:txBody>
      </p:sp>
      <p:sp>
        <p:nvSpPr>
          <p:cNvPr id="1160" name="Google Shape;1160;p61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3D4C9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Google Shape;116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2" name="Google Shape;1162;p61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1163" name="Google Shape;1163;p61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61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5" name="Google Shape;1165;p61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6" name="Google Shape;1166;p61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1167" name="Google Shape;1167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9" name="Google Shape;1169;p61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0" name="Google Shape;1170;p6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6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6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4" name="Google Shape;1174;p61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5" name="Google Shape;1175;p6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6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7" name="Google Shape;1177;p61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8" name="Google Shape;1178;p6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9" name="Google Shape;1179;p61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0" name="Google Shape;1180;p6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1" name="Google Shape;1181;p61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1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183" name="Google Shape;1183;p61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1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1185" name="Google Shape;1185;p61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pic>
        <p:nvPicPr>
          <p:cNvPr id="1186" name="Google Shape;1186;p61" title="3.12 - EF4e_IntSB_3.12.mp3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100838" y="1867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2554200"/>
            <a:ext cx="5956075" cy="25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62"/>
          <p:cNvGrpSpPr/>
          <p:nvPr/>
        </p:nvGrpSpPr>
        <p:grpSpPr>
          <a:xfrm>
            <a:off x="3869721" y="0"/>
            <a:ext cx="5273624" cy="5143131"/>
            <a:chOff x="8508620" y="0"/>
            <a:chExt cx="11595479" cy="11308555"/>
          </a:xfrm>
        </p:grpSpPr>
        <p:pic>
          <p:nvPicPr>
            <p:cNvPr id="1193" name="Google Shape;1193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4" name="Google Shape;1194;p62"/>
            <p:cNvSpPr/>
            <p:nvPr/>
          </p:nvSpPr>
          <p:spPr>
            <a:xfrm>
              <a:off x="8768093" y="9284223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62"/>
          <p:cNvGrpSpPr/>
          <p:nvPr/>
        </p:nvGrpSpPr>
        <p:grpSpPr>
          <a:xfrm>
            <a:off x="404034" y="1044833"/>
            <a:ext cx="5503046" cy="610029"/>
            <a:chOff x="888377" y="2297346"/>
            <a:chExt cx="12099925" cy="1341312"/>
          </a:xfrm>
        </p:grpSpPr>
        <p:sp>
          <p:nvSpPr>
            <p:cNvPr id="1196" name="Google Shape;1196;p62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62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8" name="Google Shape;1198;p62"/>
          <p:cNvSpPr txBox="1"/>
          <p:nvPr>
            <p:ph type="title"/>
          </p:nvPr>
        </p:nvSpPr>
        <p:spPr>
          <a:xfrm>
            <a:off x="799591" y="1175251"/>
            <a:ext cx="1563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Quiz time</a:t>
            </a:r>
            <a:endParaRPr sz="2600"/>
          </a:p>
        </p:txBody>
      </p:sp>
      <p:sp>
        <p:nvSpPr>
          <p:cNvPr id="1199" name="Google Shape;1199;p62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3D4C9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0" name="Google Shape;120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1" name="Google Shape;1201;p62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1202" name="Google Shape;1202;p62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62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4" name="Google Shape;1204;p62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5" name="Google Shape;1205;p62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1206" name="Google Shape;1206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8" name="Google Shape;1208;p62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9" name="Google Shape;1209;p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6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6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2" name="Google Shape;1212;p6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3" name="Google Shape;1213;p62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4" name="Google Shape;1214;p6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6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6" name="Google Shape;1216;p62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7" name="Google Shape;1217;p6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8" name="Google Shape;1218;p62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9" name="Google Shape;1219;p6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0" name="Google Shape;1220;p62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62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222" name="Google Shape;1222;p62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62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1224" name="Google Shape;1224;p62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sp>
        <p:nvSpPr>
          <p:cNvPr id="1225" name="Google Shape;1225;p62"/>
          <p:cNvSpPr txBox="1"/>
          <p:nvPr/>
        </p:nvSpPr>
        <p:spPr>
          <a:xfrm>
            <a:off x="760725" y="3060175"/>
            <a:ext cx="19191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2"/>
          <p:cNvSpPr txBox="1"/>
          <p:nvPr/>
        </p:nvSpPr>
        <p:spPr>
          <a:xfrm>
            <a:off x="1080575" y="2821250"/>
            <a:ext cx="267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FF0000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r>
              <a:rPr b="1" lang="en" sz="2300" u="sng">
                <a:solidFill>
                  <a:srgbClr val="FF0000"/>
                </a:solidFill>
              </a:rPr>
              <a:t>!</a:t>
            </a:r>
            <a:endParaRPr b="1" sz="23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63"/>
          <p:cNvGrpSpPr/>
          <p:nvPr/>
        </p:nvGrpSpPr>
        <p:grpSpPr>
          <a:xfrm>
            <a:off x="3938871" y="175"/>
            <a:ext cx="5273624" cy="5143132"/>
            <a:chOff x="8508620" y="0"/>
            <a:chExt cx="11595479" cy="11308557"/>
          </a:xfrm>
        </p:grpSpPr>
        <p:pic>
          <p:nvPicPr>
            <p:cNvPr id="1232" name="Google Shape;1232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3" name="Google Shape;1233;p63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4" name="Google Shape;1234;p63"/>
          <p:cNvGrpSpPr/>
          <p:nvPr/>
        </p:nvGrpSpPr>
        <p:grpSpPr>
          <a:xfrm>
            <a:off x="77809" y="541396"/>
            <a:ext cx="5503046" cy="610029"/>
            <a:chOff x="888377" y="2297346"/>
            <a:chExt cx="12099925" cy="1341312"/>
          </a:xfrm>
        </p:grpSpPr>
        <p:sp>
          <p:nvSpPr>
            <p:cNvPr id="1235" name="Google Shape;1235;p63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63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7" name="Google Shape;1237;p63"/>
          <p:cNvSpPr txBox="1"/>
          <p:nvPr>
            <p:ph type="title"/>
          </p:nvPr>
        </p:nvSpPr>
        <p:spPr>
          <a:xfrm>
            <a:off x="812616" y="714276"/>
            <a:ext cx="2168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Conversation</a:t>
            </a:r>
            <a:endParaRPr sz="2600"/>
          </a:p>
        </p:txBody>
      </p:sp>
      <p:sp>
        <p:nvSpPr>
          <p:cNvPr id="1238" name="Google Shape;1238;p63"/>
          <p:cNvSpPr/>
          <p:nvPr/>
        </p:nvSpPr>
        <p:spPr>
          <a:xfrm>
            <a:off x="4571996" y="581858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9" name="Google Shape;123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63"/>
          <p:cNvGrpSpPr/>
          <p:nvPr/>
        </p:nvGrpSpPr>
        <p:grpSpPr>
          <a:xfrm>
            <a:off x="402460" y="8871"/>
            <a:ext cx="1613560" cy="429726"/>
            <a:chOff x="890441" y="905279"/>
            <a:chExt cx="3547846" cy="944868"/>
          </a:xfrm>
        </p:grpSpPr>
        <p:sp>
          <p:nvSpPr>
            <p:cNvPr id="1241" name="Google Shape;1241;p63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63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63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4" name="Google Shape;1244;p63"/>
          <p:cNvGrpSpPr/>
          <p:nvPr/>
        </p:nvGrpSpPr>
        <p:grpSpPr>
          <a:xfrm>
            <a:off x="598061" y="134385"/>
            <a:ext cx="974572" cy="157259"/>
            <a:chOff x="1385112" y="1066094"/>
            <a:chExt cx="2142858" cy="345777"/>
          </a:xfrm>
        </p:grpSpPr>
        <p:pic>
          <p:nvPicPr>
            <p:cNvPr id="1245" name="Google Shape;1245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7" name="Google Shape;1247;p63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48" name="Google Shape;1248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6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6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2" name="Google Shape;1252;p63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3" name="Google Shape;1253;p6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6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5" name="Google Shape;1255;p63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6" name="Google Shape;1256;p6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7" name="Google Shape;1257;p63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8" name="Google Shape;1258;p6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9" name="Google Shape;1259;p63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3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261" name="Google Shape;1261;p63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3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1263" name="Google Shape;1263;p63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pic>
        <p:nvPicPr>
          <p:cNvPr id="1264" name="Google Shape;1264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1254225"/>
            <a:ext cx="4495150" cy="387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p64"/>
          <p:cNvGrpSpPr/>
          <p:nvPr/>
        </p:nvGrpSpPr>
        <p:grpSpPr>
          <a:xfrm>
            <a:off x="3869721" y="0"/>
            <a:ext cx="5273624" cy="5143132"/>
            <a:chOff x="8508620" y="0"/>
            <a:chExt cx="11595479" cy="11308557"/>
          </a:xfrm>
        </p:grpSpPr>
        <p:pic>
          <p:nvPicPr>
            <p:cNvPr id="1270" name="Google Shape;1270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1" name="Google Shape;1271;p64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2" name="Google Shape;1272;p64"/>
          <p:cNvGrpSpPr/>
          <p:nvPr/>
        </p:nvGrpSpPr>
        <p:grpSpPr>
          <a:xfrm>
            <a:off x="525059" y="1973733"/>
            <a:ext cx="5503046" cy="610029"/>
            <a:chOff x="888377" y="2297346"/>
            <a:chExt cx="12099925" cy="1341312"/>
          </a:xfrm>
        </p:grpSpPr>
        <p:sp>
          <p:nvSpPr>
            <p:cNvPr id="1273" name="Google Shape;1273;p64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64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5" name="Google Shape;1275;p64"/>
          <p:cNvSpPr txBox="1"/>
          <p:nvPr>
            <p:ph type="title"/>
          </p:nvPr>
        </p:nvSpPr>
        <p:spPr>
          <a:xfrm>
            <a:off x="1133491" y="2140988"/>
            <a:ext cx="2168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Conversation</a:t>
            </a:r>
            <a:endParaRPr sz="2600"/>
          </a:p>
        </p:txBody>
      </p:sp>
      <p:sp>
        <p:nvSpPr>
          <p:cNvPr id="1276" name="Google Shape;1276;p64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7" name="Google Shape;127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8" name="Google Shape;1278;p64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1279" name="Google Shape;1279;p64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64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1" name="Google Shape;1281;p64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2" name="Google Shape;1282;p64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1283" name="Google Shape;128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5" name="Google Shape;1285;p64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6" name="Google Shape;1286;p6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6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6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0" name="Google Shape;1290;p64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91" name="Google Shape;1291;p6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6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3" name="Google Shape;1293;p64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94" name="Google Shape;1294;p6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5" name="Google Shape;1295;p64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96" name="Google Shape;1296;p6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7" name="Google Shape;1297;p64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4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299" name="Google Shape;1299;p64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64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1301" name="Google Shape;1301;p64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65"/>
          <p:cNvPicPr preferRelativeResize="0"/>
          <p:nvPr/>
        </p:nvPicPr>
        <p:blipFill rotWithShape="1">
          <a:blip r:embed="rId3">
            <a:alphaModFix/>
          </a:blip>
          <a:srcRect b="10545" l="0" r="0" t="15138"/>
          <a:stretch/>
        </p:blipFill>
        <p:spPr>
          <a:xfrm>
            <a:off x="43750" y="43750"/>
            <a:ext cx="5820125" cy="49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65"/>
          <p:cNvPicPr preferRelativeResize="0"/>
          <p:nvPr/>
        </p:nvPicPr>
        <p:blipFill rotWithShape="1">
          <a:blip r:embed="rId4">
            <a:alphaModFix/>
          </a:blip>
          <a:srcRect b="0" l="9125" r="8590" t="0"/>
          <a:stretch/>
        </p:blipFill>
        <p:spPr>
          <a:xfrm>
            <a:off x="5397175" y="3035375"/>
            <a:ext cx="3694350" cy="18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6275" y="152400"/>
            <a:ext cx="2730575" cy="27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9"/>
          <p:cNvGrpSpPr/>
          <p:nvPr/>
        </p:nvGrpSpPr>
        <p:grpSpPr>
          <a:xfrm>
            <a:off x="6647868" y="0"/>
            <a:ext cx="2495347" cy="5143132"/>
            <a:chOff x="8508620" y="0"/>
            <a:chExt cx="11595479" cy="11308557"/>
          </a:xfrm>
        </p:grpSpPr>
        <p:pic>
          <p:nvPicPr>
            <p:cNvPr id="476" name="Google Shape;47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39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39"/>
          <p:cNvGrpSpPr/>
          <p:nvPr/>
        </p:nvGrpSpPr>
        <p:grpSpPr>
          <a:xfrm>
            <a:off x="404034" y="1044833"/>
            <a:ext cx="5503046" cy="610029"/>
            <a:chOff x="888377" y="2297346"/>
            <a:chExt cx="12099925" cy="1341312"/>
          </a:xfrm>
        </p:grpSpPr>
        <p:sp>
          <p:nvSpPr>
            <p:cNvPr id="479" name="Google Shape;479;p39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39"/>
          <p:cNvSpPr txBox="1"/>
          <p:nvPr>
            <p:ph type="title"/>
          </p:nvPr>
        </p:nvSpPr>
        <p:spPr>
          <a:xfrm>
            <a:off x="799589" y="1175251"/>
            <a:ext cx="1490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Warm up</a:t>
            </a:r>
            <a:endParaRPr sz="2600"/>
          </a:p>
        </p:txBody>
      </p:sp>
      <p:sp>
        <p:nvSpPr>
          <p:cNvPr id="482" name="Google Shape;482;p39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3D4C9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9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485" name="Google Shape;485;p39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39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p39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489" name="Google Shape;489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39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2" name="Google Shape;492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39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7" name="Google Shape;497;p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39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0" name="Google Shape;500;p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39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2" name="Google Shape;502;p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39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9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505" name="Google Shape;505;p39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9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507" name="Google Shape;507;p39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pic>
        <p:nvPicPr>
          <p:cNvPr id="508" name="Google Shape;508;p39"/>
          <p:cNvPicPr preferRelativeResize="0"/>
          <p:nvPr/>
        </p:nvPicPr>
        <p:blipFill rotWithShape="1">
          <a:blip r:embed="rId15">
            <a:alphaModFix/>
          </a:blip>
          <a:srcRect b="27813" l="0" r="0" t="0"/>
          <a:stretch/>
        </p:blipFill>
        <p:spPr>
          <a:xfrm>
            <a:off x="176325" y="1774138"/>
            <a:ext cx="6241350" cy="24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9"/>
          <p:cNvSpPr txBox="1"/>
          <p:nvPr/>
        </p:nvSpPr>
        <p:spPr>
          <a:xfrm>
            <a:off x="812625" y="4320500"/>
            <a:ext cx="50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--------------------------------------------------------------------</a:t>
            </a:r>
            <a:endParaRPr/>
          </a:p>
        </p:txBody>
      </p:sp>
      <p:sp>
        <p:nvSpPr>
          <p:cNvPr id="510" name="Google Shape;510;p39"/>
          <p:cNvSpPr/>
          <p:nvPr/>
        </p:nvSpPr>
        <p:spPr>
          <a:xfrm>
            <a:off x="2255100" y="4756100"/>
            <a:ext cx="2316900" cy="26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Survive the drive</a:t>
            </a:r>
            <a:endParaRPr b="1" sz="1800"/>
          </a:p>
        </p:txBody>
      </p:sp>
      <p:sp>
        <p:nvSpPr>
          <p:cNvPr id="511" name="Google Shape;511;p39"/>
          <p:cNvSpPr/>
          <p:nvPr/>
        </p:nvSpPr>
        <p:spPr>
          <a:xfrm>
            <a:off x="959550" y="4320500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512" name="Google Shape;512;p39"/>
          <p:cNvSpPr/>
          <p:nvPr/>
        </p:nvSpPr>
        <p:spPr>
          <a:xfrm>
            <a:off x="1262250" y="4313425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endParaRPr/>
          </a:p>
        </p:txBody>
      </p:sp>
      <p:sp>
        <p:nvSpPr>
          <p:cNvPr id="513" name="Google Shape;513;p39"/>
          <p:cNvSpPr/>
          <p:nvPr/>
        </p:nvSpPr>
        <p:spPr>
          <a:xfrm>
            <a:off x="1564950" y="4313500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514" name="Google Shape;514;p39"/>
          <p:cNvSpPr/>
          <p:nvPr/>
        </p:nvSpPr>
        <p:spPr>
          <a:xfrm>
            <a:off x="1867650" y="4313500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515" name="Google Shape;515;p39"/>
          <p:cNvSpPr/>
          <p:nvPr/>
        </p:nvSpPr>
        <p:spPr>
          <a:xfrm>
            <a:off x="2170350" y="4313500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516" name="Google Shape;516;p39"/>
          <p:cNvSpPr/>
          <p:nvPr/>
        </p:nvSpPr>
        <p:spPr>
          <a:xfrm>
            <a:off x="2473050" y="4320575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>
            <a:off x="2775750" y="4313425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3078450" y="4320575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519" name="Google Shape;519;p39"/>
          <p:cNvSpPr/>
          <p:nvPr/>
        </p:nvSpPr>
        <p:spPr>
          <a:xfrm>
            <a:off x="3381150" y="4320575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3683850" y="4313500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521" name="Google Shape;521;p39"/>
          <p:cNvSpPr/>
          <p:nvPr/>
        </p:nvSpPr>
        <p:spPr>
          <a:xfrm>
            <a:off x="3986550" y="4320575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4257775" y="4313425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523" name="Google Shape;523;p39"/>
          <p:cNvSpPr/>
          <p:nvPr/>
        </p:nvSpPr>
        <p:spPr>
          <a:xfrm>
            <a:off x="4560475" y="4320550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4831700" y="4320575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5165850" y="4320575"/>
            <a:ext cx="3027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3" name="Google Shape;1313;p66"/>
          <p:cNvGrpSpPr/>
          <p:nvPr/>
        </p:nvGrpSpPr>
        <p:grpSpPr>
          <a:xfrm>
            <a:off x="3869721" y="0"/>
            <a:ext cx="5273624" cy="5143130"/>
            <a:chOff x="8508620" y="0"/>
            <a:chExt cx="11595479" cy="11308554"/>
          </a:xfrm>
        </p:grpSpPr>
        <p:pic>
          <p:nvPicPr>
            <p:cNvPr id="1314" name="Google Shape;1314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5" name="Google Shape;1315;p66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6" name="Google Shape;1316;p66"/>
          <p:cNvGrpSpPr/>
          <p:nvPr/>
        </p:nvGrpSpPr>
        <p:grpSpPr>
          <a:xfrm>
            <a:off x="404034" y="1044833"/>
            <a:ext cx="5503046" cy="610029"/>
            <a:chOff x="888377" y="2297346"/>
            <a:chExt cx="12099925" cy="1341312"/>
          </a:xfrm>
        </p:grpSpPr>
        <p:sp>
          <p:nvSpPr>
            <p:cNvPr id="1317" name="Google Shape;1317;p66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66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9" name="Google Shape;1319;p66"/>
          <p:cNvSpPr txBox="1"/>
          <p:nvPr>
            <p:ph type="title"/>
          </p:nvPr>
        </p:nvSpPr>
        <p:spPr>
          <a:xfrm>
            <a:off x="799591" y="1175251"/>
            <a:ext cx="1674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Exit ticket</a:t>
            </a:r>
            <a:endParaRPr sz="2600"/>
          </a:p>
        </p:txBody>
      </p:sp>
      <p:sp>
        <p:nvSpPr>
          <p:cNvPr id="1320" name="Google Shape;1320;p66"/>
          <p:cNvSpPr/>
          <p:nvPr/>
        </p:nvSpPr>
        <p:spPr>
          <a:xfrm>
            <a:off x="4400996" y="944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1" name="Google Shape;132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2" name="Google Shape;1322;p66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1323" name="Google Shape;1323;p66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66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5" name="Google Shape;1325;p66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6" name="Google Shape;1326;p66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1327" name="Google Shape;1327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9" name="Google Shape;1329;p66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0" name="Google Shape;1330;p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6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6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4" name="Google Shape;1334;p66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5" name="Google Shape;1335;p6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6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7" name="Google Shape;1337;p66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8" name="Google Shape;1338;p6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9" name="Google Shape;1339;p66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0" name="Google Shape;1340;p6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1" name="Google Shape;1341;p66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66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343" name="Google Shape;1343;p66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66"/>
          <p:cNvSpPr txBox="1"/>
          <p:nvPr>
            <p:ph idx="10" type="dt"/>
          </p:nvPr>
        </p:nvSpPr>
        <p:spPr>
          <a:xfrm flipH="1">
            <a:off x="565300" y="2140884"/>
            <a:ext cx="1453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1345" name="Google Shape;1345;p66"/>
          <p:cNvSpPr txBox="1"/>
          <p:nvPr/>
        </p:nvSpPr>
        <p:spPr>
          <a:xfrm>
            <a:off x="795300" y="2455050"/>
            <a:ext cx="240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 u="sng">
                <a:solidFill>
                  <a:schemeClr val="hlink"/>
                </a:solidFill>
                <a:hlinkClick r:id="rId15"/>
              </a:rPr>
              <a:t>Click here!</a:t>
            </a:r>
            <a:endParaRPr b="1" i="1" sz="2100" u="sng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67"/>
          <p:cNvSpPr txBox="1"/>
          <p:nvPr>
            <p:ph type="title"/>
          </p:nvPr>
        </p:nvSpPr>
        <p:spPr>
          <a:xfrm>
            <a:off x="3406618" y="2290922"/>
            <a:ext cx="3319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H A N K S</a:t>
            </a:r>
            <a:endParaRPr/>
          </a:p>
        </p:txBody>
      </p:sp>
      <p:grpSp>
        <p:nvGrpSpPr>
          <p:cNvPr id="1351" name="Google Shape;1351;p67"/>
          <p:cNvGrpSpPr/>
          <p:nvPr/>
        </p:nvGrpSpPr>
        <p:grpSpPr>
          <a:xfrm>
            <a:off x="5006695" y="2986665"/>
            <a:ext cx="1718942" cy="276659"/>
            <a:chOff x="11008565" y="6566985"/>
            <a:chExt cx="3779556" cy="608310"/>
          </a:xfrm>
        </p:grpSpPr>
        <p:sp>
          <p:nvSpPr>
            <p:cNvPr id="1352" name="Google Shape;1352;p67"/>
            <p:cNvSpPr/>
            <p:nvPr/>
          </p:nvSpPr>
          <p:spPr>
            <a:xfrm>
              <a:off x="11811241" y="6738486"/>
              <a:ext cx="2976880" cy="264795"/>
            </a:xfrm>
            <a:custGeom>
              <a:rect b="b" l="l" r="r" t="t"/>
              <a:pathLst>
                <a:path extrusionOk="0" h="264795" w="2976880">
                  <a:moveTo>
                    <a:pt x="183070" y="195846"/>
                  </a:moveTo>
                  <a:lnTo>
                    <a:pt x="156159" y="142671"/>
                  </a:lnTo>
                  <a:lnTo>
                    <a:pt x="94373" y="118960"/>
                  </a:lnTo>
                  <a:lnTo>
                    <a:pt x="69850" y="111747"/>
                  </a:lnTo>
                  <a:lnTo>
                    <a:pt x="48666" y="101904"/>
                  </a:lnTo>
                  <a:lnTo>
                    <a:pt x="33769" y="87401"/>
                  </a:lnTo>
                  <a:lnTo>
                    <a:pt x="28143" y="66217"/>
                  </a:lnTo>
                  <a:lnTo>
                    <a:pt x="33426" y="45491"/>
                  </a:lnTo>
                  <a:lnTo>
                    <a:pt x="47434" y="31483"/>
                  </a:lnTo>
                  <a:lnTo>
                    <a:pt x="67411" y="23545"/>
                  </a:lnTo>
                  <a:lnTo>
                    <a:pt x="90589" y="21043"/>
                  </a:lnTo>
                  <a:lnTo>
                    <a:pt x="115620" y="24460"/>
                  </a:lnTo>
                  <a:lnTo>
                    <a:pt x="134670" y="33794"/>
                  </a:lnTo>
                  <a:lnTo>
                    <a:pt x="148107" y="47637"/>
                  </a:lnTo>
                  <a:lnTo>
                    <a:pt x="156222" y="64554"/>
                  </a:lnTo>
                  <a:lnTo>
                    <a:pt x="158127" y="69761"/>
                  </a:lnTo>
                  <a:lnTo>
                    <a:pt x="162255" y="71069"/>
                  </a:lnTo>
                  <a:lnTo>
                    <a:pt x="172796" y="71069"/>
                  </a:lnTo>
                  <a:lnTo>
                    <a:pt x="176326" y="65862"/>
                  </a:lnTo>
                  <a:lnTo>
                    <a:pt x="176326" y="54864"/>
                  </a:lnTo>
                  <a:lnTo>
                    <a:pt x="136867" y="9029"/>
                  </a:lnTo>
                  <a:lnTo>
                    <a:pt x="92011" y="469"/>
                  </a:lnTo>
                  <a:lnTo>
                    <a:pt x="56286" y="4699"/>
                  </a:lnTo>
                  <a:lnTo>
                    <a:pt x="28308" y="17208"/>
                  </a:lnTo>
                  <a:lnTo>
                    <a:pt x="10071" y="37998"/>
                  </a:lnTo>
                  <a:lnTo>
                    <a:pt x="3556" y="67056"/>
                  </a:lnTo>
                  <a:lnTo>
                    <a:pt x="10299" y="96278"/>
                  </a:lnTo>
                  <a:lnTo>
                    <a:pt x="28473" y="116624"/>
                  </a:lnTo>
                  <a:lnTo>
                    <a:pt x="54940" y="130644"/>
                  </a:lnTo>
                  <a:lnTo>
                    <a:pt x="86575" y="140843"/>
                  </a:lnTo>
                  <a:lnTo>
                    <a:pt x="112636" y="148488"/>
                  </a:lnTo>
                  <a:lnTo>
                    <a:pt x="135623" y="158534"/>
                  </a:lnTo>
                  <a:lnTo>
                    <a:pt x="151993" y="173761"/>
                  </a:lnTo>
                  <a:lnTo>
                    <a:pt x="158242" y="196900"/>
                  </a:lnTo>
                  <a:lnTo>
                    <a:pt x="152869" y="218821"/>
                  </a:lnTo>
                  <a:lnTo>
                    <a:pt x="138557" y="233045"/>
                  </a:lnTo>
                  <a:lnTo>
                    <a:pt x="117983" y="240728"/>
                  </a:lnTo>
                  <a:lnTo>
                    <a:pt x="93789" y="243027"/>
                  </a:lnTo>
                  <a:lnTo>
                    <a:pt x="67970" y="239776"/>
                  </a:lnTo>
                  <a:lnTo>
                    <a:pt x="46494" y="230644"/>
                  </a:lnTo>
                  <a:lnTo>
                    <a:pt x="30276" y="216535"/>
                  </a:lnTo>
                  <a:lnTo>
                    <a:pt x="20218" y="198323"/>
                  </a:lnTo>
                  <a:lnTo>
                    <a:pt x="17741" y="191465"/>
                  </a:lnTo>
                  <a:lnTo>
                    <a:pt x="14071" y="190157"/>
                  </a:lnTo>
                  <a:lnTo>
                    <a:pt x="3784" y="190157"/>
                  </a:lnTo>
                  <a:lnTo>
                    <a:pt x="0" y="195135"/>
                  </a:lnTo>
                  <a:lnTo>
                    <a:pt x="0" y="206717"/>
                  </a:lnTo>
                  <a:lnTo>
                    <a:pt x="4737" y="215709"/>
                  </a:lnTo>
                  <a:lnTo>
                    <a:pt x="22237" y="239610"/>
                  </a:lnTo>
                  <a:lnTo>
                    <a:pt x="44450" y="254508"/>
                  </a:lnTo>
                  <a:lnTo>
                    <a:pt x="69037" y="262153"/>
                  </a:lnTo>
                  <a:lnTo>
                    <a:pt x="93662" y="264312"/>
                  </a:lnTo>
                  <a:lnTo>
                    <a:pt x="129006" y="260477"/>
                  </a:lnTo>
                  <a:lnTo>
                    <a:pt x="157226" y="248386"/>
                  </a:lnTo>
                  <a:lnTo>
                    <a:pt x="176009" y="227139"/>
                  </a:lnTo>
                  <a:lnTo>
                    <a:pt x="183070" y="195846"/>
                  </a:lnTo>
                  <a:close/>
                </a:path>
                <a:path extrusionOk="0" h="264795" w="2976880">
                  <a:moveTo>
                    <a:pt x="405295" y="9448"/>
                  </a:moveTo>
                  <a:lnTo>
                    <a:pt x="400558" y="4724"/>
                  </a:lnTo>
                  <a:lnTo>
                    <a:pt x="394766" y="4724"/>
                  </a:lnTo>
                  <a:lnTo>
                    <a:pt x="202006" y="4724"/>
                  </a:lnTo>
                  <a:lnTo>
                    <a:pt x="197383" y="9448"/>
                  </a:lnTo>
                  <a:lnTo>
                    <a:pt x="197383" y="21043"/>
                  </a:lnTo>
                  <a:lnTo>
                    <a:pt x="202006" y="25654"/>
                  </a:lnTo>
                  <a:lnTo>
                    <a:pt x="289166" y="25654"/>
                  </a:lnTo>
                  <a:lnTo>
                    <a:pt x="289166" y="257327"/>
                  </a:lnTo>
                  <a:lnTo>
                    <a:pt x="294716" y="262890"/>
                  </a:lnTo>
                  <a:lnTo>
                    <a:pt x="308317" y="262890"/>
                  </a:lnTo>
                  <a:lnTo>
                    <a:pt x="313753" y="257327"/>
                  </a:lnTo>
                  <a:lnTo>
                    <a:pt x="313753" y="25654"/>
                  </a:lnTo>
                  <a:lnTo>
                    <a:pt x="400558" y="25654"/>
                  </a:lnTo>
                  <a:lnTo>
                    <a:pt x="405295" y="21043"/>
                  </a:lnTo>
                  <a:lnTo>
                    <a:pt x="405295" y="9448"/>
                  </a:lnTo>
                  <a:close/>
                </a:path>
                <a:path extrusionOk="0" h="264795" w="2976880">
                  <a:moveTo>
                    <a:pt x="651764" y="7442"/>
                  </a:moveTo>
                  <a:lnTo>
                    <a:pt x="646201" y="1879"/>
                  </a:lnTo>
                  <a:lnTo>
                    <a:pt x="639343" y="1879"/>
                  </a:lnTo>
                  <a:lnTo>
                    <a:pt x="632599" y="1879"/>
                  </a:lnTo>
                  <a:lnTo>
                    <a:pt x="627037" y="7442"/>
                  </a:lnTo>
                  <a:lnTo>
                    <a:pt x="627037" y="155511"/>
                  </a:lnTo>
                  <a:lnTo>
                    <a:pt x="620661" y="189052"/>
                  </a:lnTo>
                  <a:lnTo>
                    <a:pt x="603300" y="216509"/>
                  </a:lnTo>
                  <a:lnTo>
                    <a:pt x="577545" y="235038"/>
                  </a:lnTo>
                  <a:lnTo>
                    <a:pt x="546036" y="241846"/>
                  </a:lnTo>
                  <a:lnTo>
                    <a:pt x="512368" y="235038"/>
                  </a:lnTo>
                  <a:lnTo>
                    <a:pt x="484886" y="216509"/>
                  </a:lnTo>
                  <a:lnTo>
                    <a:pt x="466369" y="189052"/>
                  </a:lnTo>
                  <a:lnTo>
                    <a:pt x="459574" y="155511"/>
                  </a:lnTo>
                  <a:lnTo>
                    <a:pt x="459574" y="7442"/>
                  </a:lnTo>
                  <a:lnTo>
                    <a:pt x="454025" y="1879"/>
                  </a:lnTo>
                  <a:lnTo>
                    <a:pt x="440410" y="1879"/>
                  </a:lnTo>
                  <a:lnTo>
                    <a:pt x="434860" y="7442"/>
                  </a:lnTo>
                  <a:lnTo>
                    <a:pt x="434860" y="155511"/>
                  </a:lnTo>
                  <a:lnTo>
                    <a:pt x="443636" y="197700"/>
                  </a:lnTo>
                  <a:lnTo>
                    <a:pt x="467525" y="232308"/>
                  </a:lnTo>
                  <a:lnTo>
                    <a:pt x="502869" y="255714"/>
                  </a:lnTo>
                  <a:lnTo>
                    <a:pt x="546036" y="264312"/>
                  </a:lnTo>
                  <a:lnTo>
                    <a:pt x="587044" y="255714"/>
                  </a:lnTo>
                  <a:lnTo>
                    <a:pt x="620674" y="232308"/>
                  </a:lnTo>
                  <a:lnTo>
                    <a:pt x="643407" y="197700"/>
                  </a:lnTo>
                  <a:lnTo>
                    <a:pt x="651764" y="155511"/>
                  </a:lnTo>
                  <a:lnTo>
                    <a:pt x="651764" y="7442"/>
                  </a:lnTo>
                  <a:close/>
                </a:path>
                <a:path extrusionOk="0" h="264795" w="2976880">
                  <a:moveTo>
                    <a:pt x="949439" y="132334"/>
                  </a:moveTo>
                  <a:lnTo>
                    <a:pt x="939126" y="82804"/>
                  </a:lnTo>
                  <a:lnTo>
                    <a:pt x="924712" y="61937"/>
                  </a:lnTo>
                  <a:lnTo>
                    <a:pt x="924712" y="132334"/>
                  </a:lnTo>
                  <a:lnTo>
                    <a:pt x="916393" y="173215"/>
                  </a:lnTo>
                  <a:lnTo>
                    <a:pt x="893724" y="206679"/>
                  </a:lnTo>
                  <a:lnTo>
                    <a:pt x="860145" y="229285"/>
                  </a:lnTo>
                  <a:lnTo>
                    <a:pt x="819099" y="237578"/>
                  </a:lnTo>
                  <a:lnTo>
                    <a:pt x="736790" y="237578"/>
                  </a:lnTo>
                  <a:lnTo>
                    <a:pt x="736790" y="27190"/>
                  </a:lnTo>
                  <a:lnTo>
                    <a:pt x="819099" y="27190"/>
                  </a:lnTo>
                  <a:lnTo>
                    <a:pt x="860145" y="35471"/>
                  </a:lnTo>
                  <a:lnTo>
                    <a:pt x="893724" y="58026"/>
                  </a:lnTo>
                  <a:lnTo>
                    <a:pt x="916393" y="91452"/>
                  </a:lnTo>
                  <a:lnTo>
                    <a:pt x="924712" y="132334"/>
                  </a:lnTo>
                  <a:lnTo>
                    <a:pt x="924712" y="61937"/>
                  </a:lnTo>
                  <a:lnTo>
                    <a:pt x="911098" y="42227"/>
                  </a:lnTo>
                  <a:lnTo>
                    <a:pt x="888377" y="27190"/>
                  </a:lnTo>
                  <a:lnTo>
                    <a:pt x="869645" y="14795"/>
                  </a:lnTo>
                  <a:lnTo>
                    <a:pt x="819099" y="4724"/>
                  </a:lnTo>
                  <a:lnTo>
                    <a:pt x="717156" y="4724"/>
                  </a:lnTo>
                  <a:lnTo>
                    <a:pt x="712063" y="9804"/>
                  </a:lnTo>
                  <a:lnTo>
                    <a:pt x="712063" y="254965"/>
                  </a:lnTo>
                  <a:lnTo>
                    <a:pt x="717156" y="260057"/>
                  </a:lnTo>
                  <a:lnTo>
                    <a:pt x="819099" y="260057"/>
                  </a:lnTo>
                  <a:lnTo>
                    <a:pt x="869645" y="250012"/>
                  </a:lnTo>
                  <a:lnTo>
                    <a:pt x="888390" y="237578"/>
                  </a:lnTo>
                  <a:lnTo>
                    <a:pt x="911098" y="222529"/>
                  </a:lnTo>
                  <a:lnTo>
                    <a:pt x="939126" y="181889"/>
                  </a:lnTo>
                  <a:lnTo>
                    <a:pt x="949439" y="132334"/>
                  </a:lnTo>
                  <a:close/>
                </a:path>
                <a:path extrusionOk="0" h="264795" w="2976880">
                  <a:moveTo>
                    <a:pt x="1020279" y="7327"/>
                  </a:moveTo>
                  <a:lnTo>
                    <a:pt x="1014717" y="1765"/>
                  </a:lnTo>
                  <a:lnTo>
                    <a:pt x="1007973" y="1765"/>
                  </a:lnTo>
                  <a:lnTo>
                    <a:pt x="1001115" y="1765"/>
                  </a:lnTo>
                  <a:lnTo>
                    <a:pt x="995553" y="7327"/>
                  </a:lnTo>
                  <a:lnTo>
                    <a:pt x="995553" y="257340"/>
                  </a:lnTo>
                  <a:lnTo>
                    <a:pt x="1001115" y="262902"/>
                  </a:lnTo>
                  <a:lnTo>
                    <a:pt x="1014717" y="262902"/>
                  </a:lnTo>
                  <a:lnTo>
                    <a:pt x="1020279" y="257340"/>
                  </a:lnTo>
                  <a:lnTo>
                    <a:pt x="1020279" y="7327"/>
                  </a:lnTo>
                  <a:close/>
                </a:path>
                <a:path extrusionOk="0" h="264795" w="2976880">
                  <a:moveTo>
                    <a:pt x="1334858" y="132334"/>
                  </a:moveTo>
                  <a:lnTo>
                    <a:pt x="1327988" y="90728"/>
                  </a:lnTo>
                  <a:lnTo>
                    <a:pt x="1310144" y="56908"/>
                  </a:lnTo>
                  <a:lnTo>
                    <a:pt x="1310144" y="132334"/>
                  </a:lnTo>
                  <a:lnTo>
                    <a:pt x="1301546" y="174980"/>
                  </a:lnTo>
                  <a:lnTo>
                    <a:pt x="1278102" y="209791"/>
                  </a:lnTo>
                  <a:lnTo>
                    <a:pt x="1243330" y="233235"/>
                  </a:lnTo>
                  <a:lnTo>
                    <a:pt x="1200746" y="241833"/>
                  </a:lnTo>
                  <a:lnTo>
                    <a:pt x="1158138" y="233235"/>
                  </a:lnTo>
                  <a:lnTo>
                    <a:pt x="1123327" y="209791"/>
                  </a:lnTo>
                  <a:lnTo>
                    <a:pt x="1099845" y="174980"/>
                  </a:lnTo>
                  <a:lnTo>
                    <a:pt x="1091234" y="132334"/>
                  </a:lnTo>
                  <a:lnTo>
                    <a:pt x="1099845" y="89738"/>
                  </a:lnTo>
                  <a:lnTo>
                    <a:pt x="1123327" y="54965"/>
                  </a:lnTo>
                  <a:lnTo>
                    <a:pt x="1158138" y="31534"/>
                  </a:lnTo>
                  <a:lnTo>
                    <a:pt x="1200746" y="22936"/>
                  </a:lnTo>
                  <a:lnTo>
                    <a:pt x="1243330" y="31534"/>
                  </a:lnTo>
                  <a:lnTo>
                    <a:pt x="1278102" y="54965"/>
                  </a:lnTo>
                  <a:lnTo>
                    <a:pt x="1301546" y="89738"/>
                  </a:lnTo>
                  <a:lnTo>
                    <a:pt x="1310144" y="132334"/>
                  </a:lnTo>
                  <a:lnTo>
                    <a:pt x="1310144" y="56908"/>
                  </a:lnTo>
                  <a:lnTo>
                    <a:pt x="1308900" y="54546"/>
                  </a:lnTo>
                  <a:lnTo>
                    <a:pt x="1279829" y="25971"/>
                  </a:lnTo>
                  <a:lnTo>
                    <a:pt x="1273873" y="22936"/>
                  </a:lnTo>
                  <a:lnTo>
                    <a:pt x="1243025" y="7200"/>
                  </a:lnTo>
                  <a:lnTo>
                    <a:pt x="1200746" y="457"/>
                  </a:lnTo>
                  <a:lnTo>
                    <a:pt x="1158417" y="7200"/>
                  </a:lnTo>
                  <a:lnTo>
                    <a:pt x="1121600" y="25971"/>
                  </a:lnTo>
                  <a:lnTo>
                    <a:pt x="1092555" y="54546"/>
                  </a:lnTo>
                  <a:lnTo>
                    <a:pt x="1073480" y="90728"/>
                  </a:lnTo>
                  <a:lnTo>
                    <a:pt x="1066634" y="132334"/>
                  </a:lnTo>
                  <a:lnTo>
                    <a:pt x="1073480" y="173939"/>
                  </a:lnTo>
                  <a:lnTo>
                    <a:pt x="1092555" y="210159"/>
                  </a:lnTo>
                  <a:lnTo>
                    <a:pt x="1121600" y="238760"/>
                  </a:lnTo>
                  <a:lnTo>
                    <a:pt x="1158417" y="257556"/>
                  </a:lnTo>
                  <a:lnTo>
                    <a:pt x="1200746" y="264312"/>
                  </a:lnTo>
                  <a:lnTo>
                    <a:pt x="1243025" y="257556"/>
                  </a:lnTo>
                  <a:lnTo>
                    <a:pt x="1273810" y="241833"/>
                  </a:lnTo>
                  <a:lnTo>
                    <a:pt x="1279829" y="238760"/>
                  </a:lnTo>
                  <a:lnTo>
                    <a:pt x="1308900" y="210159"/>
                  </a:lnTo>
                  <a:lnTo>
                    <a:pt x="1327988" y="173939"/>
                  </a:lnTo>
                  <a:lnTo>
                    <a:pt x="1334858" y="132334"/>
                  </a:lnTo>
                  <a:close/>
                </a:path>
                <a:path extrusionOk="0" h="264795" w="2976880">
                  <a:moveTo>
                    <a:pt x="1591373" y="240893"/>
                  </a:moveTo>
                  <a:lnTo>
                    <a:pt x="1589874" y="233464"/>
                  </a:lnTo>
                  <a:lnTo>
                    <a:pt x="1585798" y="227368"/>
                  </a:lnTo>
                  <a:lnTo>
                    <a:pt x="1579740" y="223253"/>
                  </a:lnTo>
                  <a:lnTo>
                    <a:pt x="1572336" y="221742"/>
                  </a:lnTo>
                  <a:lnTo>
                    <a:pt x="1452295" y="221742"/>
                  </a:lnTo>
                  <a:lnTo>
                    <a:pt x="1452295" y="149123"/>
                  </a:lnTo>
                  <a:lnTo>
                    <a:pt x="1565719" y="149123"/>
                  </a:lnTo>
                  <a:lnTo>
                    <a:pt x="1572729" y="147688"/>
                  </a:lnTo>
                  <a:lnTo>
                    <a:pt x="1578483" y="143802"/>
                  </a:lnTo>
                  <a:lnTo>
                    <a:pt x="1582381" y="138049"/>
                  </a:lnTo>
                  <a:lnTo>
                    <a:pt x="1583804" y="131025"/>
                  </a:lnTo>
                  <a:lnTo>
                    <a:pt x="1582381" y="124028"/>
                  </a:lnTo>
                  <a:lnTo>
                    <a:pt x="1578483" y="118313"/>
                  </a:lnTo>
                  <a:lnTo>
                    <a:pt x="1572729" y="114465"/>
                  </a:lnTo>
                  <a:lnTo>
                    <a:pt x="1565719" y="113055"/>
                  </a:lnTo>
                  <a:lnTo>
                    <a:pt x="1452295" y="113055"/>
                  </a:lnTo>
                  <a:lnTo>
                    <a:pt x="1452295" y="42926"/>
                  </a:lnTo>
                  <a:lnTo>
                    <a:pt x="1568424" y="42926"/>
                  </a:lnTo>
                  <a:lnTo>
                    <a:pt x="1568424" y="4711"/>
                  </a:lnTo>
                  <a:lnTo>
                    <a:pt x="1425092" y="4711"/>
                  </a:lnTo>
                  <a:lnTo>
                    <a:pt x="1417256" y="5905"/>
                  </a:lnTo>
                  <a:lnTo>
                    <a:pt x="1411554" y="9385"/>
                  </a:lnTo>
                  <a:lnTo>
                    <a:pt x="1408061" y="15100"/>
                  </a:lnTo>
                  <a:lnTo>
                    <a:pt x="1406880" y="22936"/>
                  </a:lnTo>
                  <a:lnTo>
                    <a:pt x="1406880" y="241731"/>
                  </a:lnTo>
                  <a:lnTo>
                    <a:pt x="1408061" y="249631"/>
                  </a:lnTo>
                  <a:lnTo>
                    <a:pt x="1411554" y="255358"/>
                  </a:lnTo>
                  <a:lnTo>
                    <a:pt x="1417256" y="258864"/>
                  </a:lnTo>
                  <a:lnTo>
                    <a:pt x="1425092" y="260045"/>
                  </a:lnTo>
                  <a:lnTo>
                    <a:pt x="1572336" y="260045"/>
                  </a:lnTo>
                  <a:lnTo>
                    <a:pt x="1579740" y="258533"/>
                  </a:lnTo>
                  <a:lnTo>
                    <a:pt x="1585798" y="254419"/>
                  </a:lnTo>
                  <a:lnTo>
                    <a:pt x="1589874" y="248335"/>
                  </a:lnTo>
                  <a:lnTo>
                    <a:pt x="1591373" y="240893"/>
                  </a:lnTo>
                  <a:close/>
                </a:path>
                <a:path extrusionOk="0" h="264795" w="2976880">
                  <a:moveTo>
                    <a:pt x="1862670" y="22936"/>
                  </a:moveTo>
                  <a:lnTo>
                    <a:pt x="1860905" y="14338"/>
                  </a:lnTo>
                  <a:lnTo>
                    <a:pt x="1856117" y="7302"/>
                  </a:lnTo>
                  <a:lnTo>
                    <a:pt x="1849056" y="2565"/>
                  </a:lnTo>
                  <a:lnTo>
                    <a:pt x="1840433" y="812"/>
                  </a:lnTo>
                  <a:lnTo>
                    <a:pt x="1831771" y="2565"/>
                  </a:lnTo>
                  <a:lnTo>
                    <a:pt x="1824710" y="7302"/>
                  </a:lnTo>
                  <a:lnTo>
                    <a:pt x="1819948" y="14338"/>
                  </a:lnTo>
                  <a:lnTo>
                    <a:pt x="1818195" y="22936"/>
                  </a:lnTo>
                  <a:lnTo>
                    <a:pt x="1818195" y="182346"/>
                  </a:lnTo>
                  <a:lnTo>
                    <a:pt x="1656892" y="5422"/>
                  </a:lnTo>
                  <a:lnTo>
                    <a:pt x="1654289" y="2362"/>
                  </a:lnTo>
                  <a:lnTo>
                    <a:pt x="1650263" y="812"/>
                  </a:lnTo>
                  <a:lnTo>
                    <a:pt x="1637487" y="812"/>
                  </a:lnTo>
                  <a:lnTo>
                    <a:pt x="1630514" y="7670"/>
                  </a:lnTo>
                  <a:lnTo>
                    <a:pt x="1630514" y="241719"/>
                  </a:lnTo>
                  <a:lnTo>
                    <a:pt x="1632267" y="250380"/>
                  </a:lnTo>
                  <a:lnTo>
                    <a:pt x="1637030" y="257454"/>
                  </a:lnTo>
                  <a:lnTo>
                    <a:pt x="1644091" y="262204"/>
                  </a:lnTo>
                  <a:lnTo>
                    <a:pt x="1652752" y="263956"/>
                  </a:lnTo>
                  <a:lnTo>
                    <a:pt x="1661350" y="262204"/>
                  </a:lnTo>
                  <a:lnTo>
                    <a:pt x="1668386" y="257454"/>
                  </a:lnTo>
                  <a:lnTo>
                    <a:pt x="1673136" y="250380"/>
                  </a:lnTo>
                  <a:lnTo>
                    <a:pt x="1674876" y="241719"/>
                  </a:lnTo>
                  <a:lnTo>
                    <a:pt x="1674990" y="82067"/>
                  </a:lnTo>
                  <a:lnTo>
                    <a:pt x="1838896" y="262293"/>
                  </a:lnTo>
                  <a:lnTo>
                    <a:pt x="1842808" y="263956"/>
                  </a:lnTo>
                  <a:lnTo>
                    <a:pt x="1855698" y="263956"/>
                  </a:lnTo>
                  <a:lnTo>
                    <a:pt x="1862670" y="256971"/>
                  </a:lnTo>
                  <a:lnTo>
                    <a:pt x="1862670" y="22936"/>
                  </a:lnTo>
                  <a:close/>
                </a:path>
                <a:path extrusionOk="0" h="264795" w="2976880">
                  <a:moveTo>
                    <a:pt x="2175357" y="126174"/>
                  </a:moveTo>
                  <a:lnTo>
                    <a:pt x="2169325" y="120142"/>
                  </a:lnTo>
                  <a:lnTo>
                    <a:pt x="2157984" y="120142"/>
                  </a:lnTo>
                  <a:lnTo>
                    <a:pt x="2042909" y="120142"/>
                  </a:lnTo>
                  <a:lnTo>
                    <a:pt x="2033333" y="120027"/>
                  </a:lnTo>
                  <a:lnTo>
                    <a:pt x="2025637" y="127838"/>
                  </a:lnTo>
                  <a:lnTo>
                    <a:pt x="2025637" y="146989"/>
                  </a:lnTo>
                  <a:lnTo>
                    <a:pt x="2033333" y="154800"/>
                  </a:lnTo>
                  <a:lnTo>
                    <a:pt x="2129828" y="154800"/>
                  </a:lnTo>
                  <a:lnTo>
                    <a:pt x="2119312" y="181864"/>
                  </a:lnTo>
                  <a:lnTo>
                    <a:pt x="2099843" y="203720"/>
                  </a:lnTo>
                  <a:lnTo>
                    <a:pt x="2073071" y="218313"/>
                  </a:lnTo>
                  <a:lnTo>
                    <a:pt x="2040661" y="223634"/>
                  </a:lnTo>
                  <a:lnTo>
                    <a:pt x="2004212" y="216420"/>
                  </a:lnTo>
                  <a:lnTo>
                    <a:pt x="1974519" y="196773"/>
                  </a:lnTo>
                  <a:lnTo>
                    <a:pt x="1954542" y="167601"/>
                  </a:lnTo>
                  <a:lnTo>
                    <a:pt x="1947227" y="131851"/>
                  </a:lnTo>
                  <a:lnTo>
                    <a:pt x="1954403" y="96177"/>
                  </a:lnTo>
                  <a:lnTo>
                    <a:pt x="1973986" y="67043"/>
                  </a:lnTo>
                  <a:lnTo>
                    <a:pt x="2003120" y="47409"/>
                  </a:lnTo>
                  <a:lnTo>
                    <a:pt x="2038896" y="40208"/>
                  </a:lnTo>
                  <a:lnTo>
                    <a:pt x="2061121" y="42951"/>
                  </a:lnTo>
                  <a:lnTo>
                    <a:pt x="2081199" y="50723"/>
                  </a:lnTo>
                  <a:lnTo>
                    <a:pt x="2098395" y="62852"/>
                  </a:lnTo>
                  <a:lnTo>
                    <a:pt x="2111984" y="78638"/>
                  </a:lnTo>
                  <a:lnTo>
                    <a:pt x="2115045" y="82537"/>
                  </a:lnTo>
                  <a:lnTo>
                    <a:pt x="2119896" y="84543"/>
                  </a:lnTo>
                  <a:lnTo>
                    <a:pt x="2147100" y="56172"/>
                  </a:lnTo>
                  <a:lnTo>
                    <a:pt x="2119553" y="27139"/>
                  </a:lnTo>
                  <a:lnTo>
                    <a:pt x="2068664" y="3263"/>
                  </a:lnTo>
                  <a:lnTo>
                    <a:pt x="2038896" y="0"/>
                  </a:lnTo>
                  <a:lnTo>
                    <a:pt x="1995195" y="6858"/>
                  </a:lnTo>
                  <a:lnTo>
                    <a:pt x="1957489" y="25869"/>
                  </a:lnTo>
                  <a:lnTo>
                    <a:pt x="1927923" y="54686"/>
                  </a:lnTo>
                  <a:lnTo>
                    <a:pt x="1908606" y="90957"/>
                  </a:lnTo>
                  <a:lnTo>
                    <a:pt x="1901698" y="132321"/>
                  </a:lnTo>
                  <a:lnTo>
                    <a:pt x="1908695" y="174066"/>
                  </a:lnTo>
                  <a:lnTo>
                    <a:pt x="1928164" y="210388"/>
                  </a:lnTo>
                  <a:lnTo>
                    <a:pt x="1957793" y="239064"/>
                  </a:lnTo>
                  <a:lnTo>
                    <a:pt x="1995309" y="257898"/>
                  </a:lnTo>
                  <a:lnTo>
                    <a:pt x="2038413" y="264668"/>
                  </a:lnTo>
                  <a:lnTo>
                    <a:pt x="2082101" y="258000"/>
                  </a:lnTo>
                  <a:lnTo>
                    <a:pt x="2119630" y="239496"/>
                  </a:lnTo>
                  <a:lnTo>
                    <a:pt x="2148992" y="211404"/>
                  </a:lnTo>
                  <a:lnTo>
                    <a:pt x="2168233" y="175958"/>
                  </a:lnTo>
                  <a:lnTo>
                    <a:pt x="2175357" y="135407"/>
                  </a:lnTo>
                  <a:lnTo>
                    <a:pt x="2175357" y="126174"/>
                  </a:lnTo>
                  <a:close/>
                </a:path>
                <a:path extrusionOk="0" h="264795" w="2976880">
                  <a:moveTo>
                    <a:pt x="2388247" y="240893"/>
                  </a:moveTo>
                  <a:lnTo>
                    <a:pt x="2386723" y="233464"/>
                  </a:lnTo>
                  <a:lnTo>
                    <a:pt x="2382609" y="227368"/>
                  </a:lnTo>
                  <a:lnTo>
                    <a:pt x="2376513" y="223253"/>
                  </a:lnTo>
                  <a:lnTo>
                    <a:pt x="2369083" y="221742"/>
                  </a:lnTo>
                  <a:lnTo>
                    <a:pt x="2258974" y="221742"/>
                  </a:lnTo>
                  <a:lnTo>
                    <a:pt x="2258974" y="24117"/>
                  </a:lnTo>
                  <a:lnTo>
                    <a:pt x="2257196" y="15278"/>
                  </a:lnTo>
                  <a:lnTo>
                    <a:pt x="2252319" y="8064"/>
                  </a:lnTo>
                  <a:lnTo>
                    <a:pt x="2245106" y="3187"/>
                  </a:lnTo>
                  <a:lnTo>
                    <a:pt x="2236266" y="1409"/>
                  </a:lnTo>
                  <a:lnTo>
                    <a:pt x="2227364" y="3187"/>
                  </a:lnTo>
                  <a:lnTo>
                    <a:pt x="2220112" y="8064"/>
                  </a:lnTo>
                  <a:lnTo>
                    <a:pt x="2215235" y="15278"/>
                  </a:lnTo>
                  <a:lnTo>
                    <a:pt x="2213445" y="24117"/>
                  </a:lnTo>
                  <a:lnTo>
                    <a:pt x="2213445" y="241731"/>
                  </a:lnTo>
                  <a:lnTo>
                    <a:pt x="2214626" y="249631"/>
                  </a:lnTo>
                  <a:lnTo>
                    <a:pt x="2218131" y="255358"/>
                  </a:lnTo>
                  <a:lnTo>
                    <a:pt x="2223871" y="258864"/>
                  </a:lnTo>
                  <a:lnTo>
                    <a:pt x="2231771" y="260045"/>
                  </a:lnTo>
                  <a:lnTo>
                    <a:pt x="2369083" y="260045"/>
                  </a:lnTo>
                  <a:lnTo>
                    <a:pt x="2376513" y="258533"/>
                  </a:lnTo>
                  <a:lnTo>
                    <a:pt x="2382609" y="254419"/>
                  </a:lnTo>
                  <a:lnTo>
                    <a:pt x="2386723" y="248335"/>
                  </a:lnTo>
                  <a:lnTo>
                    <a:pt x="2388247" y="240893"/>
                  </a:lnTo>
                  <a:close/>
                </a:path>
                <a:path extrusionOk="0" h="264795" w="2976880">
                  <a:moveTo>
                    <a:pt x="2465120" y="23533"/>
                  </a:moveTo>
                  <a:lnTo>
                    <a:pt x="2463330" y="14693"/>
                  </a:lnTo>
                  <a:lnTo>
                    <a:pt x="2458466" y="7467"/>
                  </a:lnTo>
                  <a:lnTo>
                    <a:pt x="2451239" y="2603"/>
                  </a:lnTo>
                  <a:lnTo>
                    <a:pt x="2442400" y="812"/>
                  </a:lnTo>
                  <a:lnTo>
                    <a:pt x="2433548" y="2603"/>
                  </a:lnTo>
                  <a:lnTo>
                    <a:pt x="2426297" y="7467"/>
                  </a:lnTo>
                  <a:lnTo>
                    <a:pt x="2421382" y="14693"/>
                  </a:lnTo>
                  <a:lnTo>
                    <a:pt x="2419578" y="23533"/>
                  </a:lnTo>
                  <a:lnTo>
                    <a:pt x="2419578" y="241134"/>
                  </a:lnTo>
                  <a:lnTo>
                    <a:pt x="2421382" y="250037"/>
                  </a:lnTo>
                  <a:lnTo>
                    <a:pt x="2426297" y="257289"/>
                  </a:lnTo>
                  <a:lnTo>
                    <a:pt x="2433548" y="262166"/>
                  </a:lnTo>
                  <a:lnTo>
                    <a:pt x="2442400" y="263956"/>
                  </a:lnTo>
                  <a:lnTo>
                    <a:pt x="2451239" y="262166"/>
                  </a:lnTo>
                  <a:lnTo>
                    <a:pt x="2458466" y="257289"/>
                  </a:lnTo>
                  <a:lnTo>
                    <a:pt x="2463330" y="250037"/>
                  </a:lnTo>
                  <a:lnTo>
                    <a:pt x="2465120" y="241134"/>
                  </a:lnTo>
                  <a:lnTo>
                    <a:pt x="2465120" y="23533"/>
                  </a:lnTo>
                  <a:close/>
                </a:path>
                <a:path extrusionOk="0" h="264795" w="2976880">
                  <a:moveTo>
                    <a:pt x="2705785" y="191935"/>
                  </a:moveTo>
                  <a:lnTo>
                    <a:pt x="2680271" y="137401"/>
                  </a:lnTo>
                  <a:lnTo>
                    <a:pt x="2616250" y="110096"/>
                  </a:lnTo>
                  <a:lnTo>
                    <a:pt x="2595156" y="103352"/>
                  </a:lnTo>
                  <a:lnTo>
                    <a:pt x="2577007" y="95262"/>
                  </a:lnTo>
                  <a:lnTo>
                    <a:pt x="2564282" y="84099"/>
                  </a:lnTo>
                  <a:lnTo>
                    <a:pt x="2559494" y="68110"/>
                  </a:lnTo>
                  <a:lnTo>
                    <a:pt x="2563596" y="53111"/>
                  </a:lnTo>
                  <a:lnTo>
                    <a:pt x="2574404" y="43281"/>
                  </a:lnTo>
                  <a:lnTo>
                    <a:pt x="2589669" y="37922"/>
                  </a:lnTo>
                  <a:lnTo>
                    <a:pt x="2607145" y="36296"/>
                  </a:lnTo>
                  <a:lnTo>
                    <a:pt x="2630525" y="39649"/>
                  </a:lnTo>
                  <a:lnTo>
                    <a:pt x="2645664" y="47625"/>
                  </a:lnTo>
                  <a:lnTo>
                    <a:pt x="2654693" y="57048"/>
                  </a:lnTo>
                  <a:lnTo>
                    <a:pt x="2664269" y="71780"/>
                  </a:lnTo>
                  <a:lnTo>
                    <a:pt x="2670772" y="74498"/>
                  </a:lnTo>
                  <a:lnTo>
                    <a:pt x="2697505" y="53924"/>
                  </a:lnTo>
                  <a:lnTo>
                    <a:pt x="2697505" y="45275"/>
                  </a:lnTo>
                  <a:lnTo>
                    <a:pt x="2671165" y="15417"/>
                  </a:lnTo>
                  <a:lnTo>
                    <a:pt x="2630436" y="1320"/>
                  </a:lnTo>
                  <a:lnTo>
                    <a:pt x="2609278" y="114"/>
                  </a:lnTo>
                  <a:lnTo>
                    <a:pt x="2570467" y="4533"/>
                  </a:lnTo>
                  <a:lnTo>
                    <a:pt x="2540444" y="17627"/>
                  </a:lnTo>
                  <a:lnTo>
                    <a:pt x="2521064" y="39331"/>
                  </a:lnTo>
                  <a:lnTo>
                    <a:pt x="2514193" y="69646"/>
                  </a:lnTo>
                  <a:lnTo>
                    <a:pt x="2520873" y="99618"/>
                  </a:lnTo>
                  <a:lnTo>
                    <a:pt x="2539212" y="121183"/>
                  </a:lnTo>
                  <a:lnTo>
                    <a:pt x="2566682" y="136931"/>
                  </a:lnTo>
                  <a:lnTo>
                    <a:pt x="2600769" y="149479"/>
                  </a:lnTo>
                  <a:lnTo>
                    <a:pt x="2622753" y="156654"/>
                  </a:lnTo>
                  <a:lnTo>
                    <a:pt x="2641701" y="165074"/>
                  </a:lnTo>
                  <a:lnTo>
                    <a:pt x="2654998" y="176834"/>
                  </a:lnTo>
                  <a:lnTo>
                    <a:pt x="2660015" y="194056"/>
                  </a:lnTo>
                  <a:lnTo>
                    <a:pt x="2655989" y="209384"/>
                  </a:lnTo>
                  <a:lnTo>
                    <a:pt x="2645245" y="219684"/>
                  </a:lnTo>
                  <a:lnTo>
                    <a:pt x="2629725" y="225475"/>
                  </a:lnTo>
                  <a:lnTo>
                    <a:pt x="2611412" y="227291"/>
                  </a:lnTo>
                  <a:lnTo>
                    <a:pt x="2587193" y="223977"/>
                  </a:lnTo>
                  <a:lnTo>
                    <a:pt x="2569819" y="215925"/>
                  </a:lnTo>
                  <a:lnTo>
                    <a:pt x="2558097" y="205994"/>
                  </a:lnTo>
                  <a:lnTo>
                    <a:pt x="2550858" y="197015"/>
                  </a:lnTo>
                  <a:lnTo>
                    <a:pt x="2544826" y="188620"/>
                  </a:lnTo>
                  <a:lnTo>
                    <a:pt x="2539377" y="185432"/>
                  </a:lnTo>
                  <a:lnTo>
                    <a:pt x="2531821" y="185432"/>
                  </a:lnTo>
                  <a:lnTo>
                    <a:pt x="2523502" y="187007"/>
                  </a:lnTo>
                  <a:lnTo>
                    <a:pt x="2517203" y="191325"/>
                  </a:lnTo>
                  <a:lnTo>
                    <a:pt x="2513215" y="197751"/>
                  </a:lnTo>
                  <a:lnTo>
                    <a:pt x="2511831" y="205651"/>
                  </a:lnTo>
                  <a:lnTo>
                    <a:pt x="2512860" y="212661"/>
                  </a:lnTo>
                  <a:lnTo>
                    <a:pt x="2542959" y="246570"/>
                  </a:lnTo>
                  <a:lnTo>
                    <a:pt x="2586863" y="263017"/>
                  </a:lnTo>
                  <a:lnTo>
                    <a:pt x="2611056" y="264782"/>
                  </a:lnTo>
                  <a:lnTo>
                    <a:pt x="2649182" y="260172"/>
                  </a:lnTo>
                  <a:lnTo>
                    <a:pt x="2678950" y="246405"/>
                  </a:lnTo>
                  <a:lnTo>
                    <a:pt x="2698445" y="223621"/>
                  </a:lnTo>
                  <a:lnTo>
                    <a:pt x="2705785" y="191935"/>
                  </a:lnTo>
                  <a:close/>
                </a:path>
                <a:path extrusionOk="0" h="264795" w="2976880">
                  <a:moveTo>
                    <a:pt x="2976727" y="23520"/>
                  </a:moveTo>
                  <a:lnTo>
                    <a:pt x="2974937" y="14617"/>
                  </a:lnTo>
                  <a:lnTo>
                    <a:pt x="2970060" y="7366"/>
                  </a:lnTo>
                  <a:lnTo>
                    <a:pt x="2962808" y="2489"/>
                  </a:lnTo>
                  <a:lnTo>
                    <a:pt x="2953905" y="698"/>
                  </a:lnTo>
                  <a:lnTo>
                    <a:pt x="2945066" y="2489"/>
                  </a:lnTo>
                  <a:lnTo>
                    <a:pt x="2937853" y="7366"/>
                  </a:lnTo>
                  <a:lnTo>
                    <a:pt x="2932988" y="14617"/>
                  </a:lnTo>
                  <a:lnTo>
                    <a:pt x="2931198" y="23520"/>
                  </a:lnTo>
                  <a:lnTo>
                    <a:pt x="2931198" y="111988"/>
                  </a:lnTo>
                  <a:lnTo>
                    <a:pt x="2794368" y="111988"/>
                  </a:lnTo>
                  <a:lnTo>
                    <a:pt x="2794368" y="23520"/>
                  </a:lnTo>
                  <a:lnTo>
                    <a:pt x="2792577" y="14617"/>
                  </a:lnTo>
                  <a:lnTo>
                    <a:pt x="2787700" y="7366"/>
                  </a:lnTo>
                  <a:lnTo>
                    <a:pt x="2780436" y="2489"/>
                  </a:lnTo>
                  <a:lnTo>
                    <a:pt x="2771533" y="698"/>
                  </a:lnTo>
                  <a:lnTo>
                    <a:pt x="2762694" y="2489"/>
                  </a:lnTo>
                  <a:lnTo>
                    <a:pt x="2755481" y="7366"/>
                  </a:lnTo>
                  <a:lnTo>
                    <a:pt x="2750616" y="14617"/>
                  </a:lnTo>
                  <a:lnTo>
                    <a:pt x="2748826" y="23520"/>
                  </a:lnTo>
                  <a:lnTo>
                    <a:pt x="2748826" y="241134"/>
                  </a:lnTo>
                  <a:lnTo>
                    <a:pt x="2750616" y="250037"/>
                  </a:lnTo>
                  <a:lnTo>
                    <a:pt x="2755481" y="257289"/>
                  </a:lnTo>
                  <a:lnTo>
                    <a:pt x="2762694" y="262178"/>
                  </a:lnTo>
                  <a:lnTo>
                    <a:pt x="2771533" y="263956"/>
                  </a:lnTo>
                  <a:lnTo>
                    <a:pt x="2780436" y="262178"/>
                  </a:lnTo>
                  <a:lnTo>
                    <a:pt x="2787700" y="257289"/>
                  </a:lnTo>
                  <a:lnTo>
                    <a:pt x="2792577" y="250037"/>
                  </a:lnTo>
                  <a:lnTo>
                    <a:pt x="2794368" y="241134"/>
                  </a:lnTo>
                  <a:lnTo>
                    <a:pt x="2794368" y="150177"/>
                  </a:lnTo>
                  <a:lnTo>
                    <a:pt x="2931198" y="150177"/>
                  </a:lnTo>
                  <a:lnTo>
                    <a:pt x="2931198" y="241134"/>
                  </a:lnTo>
                  <a:lnTo>
                    <a:pt x="2932988" y="250037"/>
                  </a:lnTo>
                  <a:lnTo>
                    <a:pt x="2937853" y="257289"/>
                  </a:lnTo>
                  <a:lnTo>
                    <a:pt x="2945066" y="262178"/>
                  </a:lnTo>
                  <a:lnTo>
                    <a:pt x="2953905" y="263956"/>
                  </a:lnTo>
                  <a:lnTo>
                    <a:pt x="2962808" y="262178"/>
                  </a:lnTo>
                  <a:lnTo>
                    <a:pt x="2970060" y="257289"/>
                  </a:lnTo>
                  <a:lnTo>
                    <a:pt x="2974937" y="250037"/>
                  </a:lnTo>
                  <a:lnTo>
                    <a:pt x="2976727" y="241134"/>
                  </a:lnTo>
                  <a:lnTo>
                    <a:pt x="2976727" y="235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3" name="Google Shape;135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08565" y="6920562"/>
              <a:ext cx="212738" cy="109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4" name="Google Shape;1354;p67"/>
            <p:cNvSpPr/>
            <p:nvPr/>
          </p:nvSpPr>
          <p:spPr>
            <a:xfrm>
              <a:off x="11018080" y="6566985"/>
              <a:ext cx="524509" cy="272415"/>
            </a:xfrm>
            <a:custGeom>
              <a:rect b="b" l="l" r="r" t="t"/>
              <a:pathLst>
                <a:path extrusionOk="0" h="272415" w="524509">
                  <a:moveTo>
                    <a:pt x="339324" y="0"/>
                  </a:moveTo>
                  <a:lnTo>
                    <a:pt x="272497" y="9768"/>
                  </a:lnTo>
                  <a:lnTo>
                    <a:pt x="225336" y="20271"/>
                  </a:lnTo>
                  <a:lnTo>
                    <a:pt x="184187" y="31658"/>
                  </a:lnTo>
                  <a:lnTo>
                    <a:pt x="138286" y="46905"/>
                  </a:lnTo>
                  <a:lnTo>
                    <a:pt x="92568" y="64106"/>
                  </a:lnTo>
                  <a:lnTo>
                    <a:pt x="46182" y="94225"/>
                  </a:lnTo>
                  <a:lnTo>
                    <a:pt x="24423" y="116110"/>
                  </a:lnTo>
                  <a:lnTo>
                    <a:pt x="38255" y="111136"/>
                  </a:lnTo>
                  <a:lnTo>
                    <a:pt x="73579" y="100980"/>
                  </a:lnTo>
                  <a:lnTo>
                    <a:pt x="109646" y="94270"/>
                  </a:lnTo>
                  <a:lnTo>
                    <a:pt x="146444" y="90995"/>
                  </a:lnTo>
                  <a:lnTo>
                    <a:pt x="183958" y="91147"/>
                  </a:lnTo>
                  <a:lnTo>
                    <a:pt x="220512" y="198421"/>
                  </a:lnTo>
                  <a:lnTo>
                    <a:pt x="216836" y="199720"/>
                  </a:lnTo>
                  <a:lnTo>
                    <a:pt x="198437" y="189581"/>
                  </a:lnTo>
                  <a:lnTo>
                    <a:pt x="181718" y="180631"/>
                  </a:lnTo>
                  <a:lnTo>
                    <a:pt x="140341" y="160578"/>
                  </a:lnTo>
                  <a:lnTo>
                    <a:pt x="94673" y="146852"/>
                  </a:lnTo>
                  <a:lnTo>
                    <a:pt x="63405" y="143367"/>
                  </a:lnTo>
                  <a:lnTo>
                    <a:pt x="49519" y="144559"/>
                  </a:lnTo>
                  <a:lnTo>
                    <a:pt x="12742" y="161618"/>
                  </a:lnTo>
                  <a:lnTo>
                    <a:pt x="0" y="191091"/>
                  </a:lnTo>
                  <a:lnTo>
                    <a:pt x="1953" y="199720"/>
                  </a:lnTo>
                  <a:lnTo>
                    <a:pt x="36861" y="226330"/>
                  </a:lnTo>
                  <a:lnTo>
                    <a:pt x="79180" y="230835"/>
                  </a:lnTo>
                  <a:lnTo>
                    <a:pt x="111939" y="231174"/>
                  </a:lnTo>
                  <a:lnTo>
                    <a:pt x="118913" y="231645"/>
                  </a:lnTo>
                  <a:lnTo>
                    <a:pt x="184894" y="237358"/>
                  </a:lnTo>
                  <a:lnTo>
                    <a:pt x="230323" y="254116"/>
                  </a:lnTo>
                  <a:lnTo>
                    <a:pt x="252909" y="272094"/>
                  </a:lnTo>
                  <a:lnTo>
                    <a:pt x="255331" y="255730"/>
                  </a:lnTo>
                  <a:lnTo>
                    <a:pt x="271599" y="209300"/>
                  </a:lnTo>
                  <a:lnTo>
                    <a:pt x="292620" y="177415"/>
                  </a:lnTo>
                  <a:lnTo>
                    <a:pt x="320028" y="150417"/>
                  </a:lnTo>
                  <a:lnTo>
                    <a:pt x="353823" y="128321"/>
                  </a:lnTo>
                  <a:lnTo>
                    <a:pt x="394004" y="111136"/>
                  </a:lnTo>
                  <a:lnTo>
                    <a:pt x="439475" y="100229"/>
                  </a:lnTo>
                  <a:lnTo>
                    <a:pt x="461023" y="98565"/>
                  </a:lnTo>
                  <a:lnTo>
                    <a:pt x="481750" y="99429"/>
                  </a:lnTo>
                  <a:lnTo>
                    <a:pt x="493145" y="100936"/>
                  </a:lnTo>
                  <a:lnTo>
                    <a:pt x="504074" y="103139"/>
                  </a:lnTo>
                  <a:lnTo>
                    <a:pt x="514515" y="106029"/>
                  </a:lnTo>
                  <a:lnTo>
                    <a:pt x="524450" y="109597"/>
                  </a:lnTo>
                  <a:lnTo>
                    <a:pt x="508529" y="84484"/>
                  </a:lnTo>
                  <a:lnTo>
                    <a:pt x="467604" y="43262"/>
                  </a:lnTo>
                  <a:lnTo>
                    <a:pt x="410921" y="12303"/>
                  </a:lnTo>
                  <a:lnTo>
                    <a:pt x="375965" y="2969"/>
                  </a:lnTo>
                  <a:lnTo>
                    <a:pt x="339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5" name="Google Shape;1355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87241" y="6709069"/>
              <a:ext cx="126195" cy="155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6" name="Google Shape;1356;p67"/>
            <p:cNvSpPr/>
            <p:nvPr/>
          </p:nvSpPr>
          <p:spPr>
            <a:xfrm>
              <a:off x="11067573" y="6970825"/>
              <a:ext cx="490854" cy="204470"/>
            </a:xfrm>
            <a:custGeom>
              <a:rect b="b" l="l" r="r" t="t"/>
              <a:pathLst>
                <a:path extrusionOk="0" h="204470" w="490854">
                  <a:moveTo>
                    <a:pt x="231322" y="0"/>
                  </a:moveTo>
                  <a:lnTo>
                    <a:pt x="198829" y="45127"/>
                  </a:lnTo>
                  <a:lnTo>
                    <a:pt x="149562" y="79269"/>
                  </a:lnTo>
                  <a:lnTo>
                    <a:pt x="93435" y="99130"/>
                  </a:lnTo>
                  <a:lnTo>
                    <a:pt x="33066" y="109371"/>
                  </a:lnTo>
                  <a:lnTo>
                    <a:pt x="0" y="112122"/>
                  </a:lnTo>
                  <a:lnTo>
                    <a:pt x="4492" y="118739"/>
                  </a:lnTo>
                  <a:lnTo>
                    <a:pt x="40595" y="156277"/>
                  </a:lnTo>
                  <a:lnTo>
                    <a:pt x="102889" y="191562"/>
                  </a:lnTo>
                  <a:lnTo>
                    <a:pt x="174482" y="203910"/>
                  </a:lnTo>
                  <a:lnTo>
                    <a:pt x="212056" y="200109"/>
                  </a:lnTo>
                  <a:lnTo>
                    <a:pt x="266320" y="188856"/>
                  </a:lnTo>
                  <a:lnTo>
                    <a:pt x="309142" y="178224"/>
                  </a:lnTo>
                  <a:lnTo>
                    <a:pt x="351295" y="165323"/>
                  </a:lnTo>
                  <a:lnTo>
                    <a:pt x="403642" y="147011"/>
                  </a:lnTo>
                  <a:lnTo>
                    <a:pt x="451686" y="122127"/>
                  </a:lnTo>
                  <a:lnTo>
                    <a:pt x="490330" y="86688"/>
                  </a:lnTo>
                  <a:lnTo>
                    <a:pt x="479095" y="91306"/>
                  </a:lnTo>
                  <a:lnTo>
                    <a:pt x="473179" y="93316"/>
                  </a:lnTo>
                  <a:lnTo>
                    <a:pt x="449162" y="100036"/>
                  </a:lnTo>
                  <a:lnTo>
                    <a:pt x="425014" y="104050"/>
                  </a:lnTo>
                  <a:lnTo>
                    <a:pt x="400735" y="105356"/>
                  </a:lnTo>
                  <a:lnTo>
                    <a:pt x="376323" y="103954"/>
                  </a:lnTo>
                  <a:lnTo>
                    <a:pt x="328408" y="91067"/>
                  </a:lnTo>
                  <a:lnTo>
                    <a:pt x="282535" y="63275"/>
                  </a:lnTo>
                  <a:lnTo>
                    <a:pt x="254004" y="35097"/>
                  </a:lnTo>
                  <a:lnTo>
                    <a:pt x="241920" y="18402"/>
                  </a:lnTo>
                  <a:lnTo>
                    <a:pt x="231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7" name="Google Shape;1357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17408" y="6823000"/>
              <a:ext cx="190608" cy="1498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40"/>
          <p:cNvGrpSpPr/>
          <p:nvPr/>
        </p:nvGrpSpPr>
        <p:grpSpPr>
          <a:xfrm>
            <a:off x="5627463" y="0"/>
            <a:ext cx="3514590" cy="5143131"/>
            <a:chOff x="8508620" y="0"/>
            <a:chExt cx="11595479" cy="11308555"/>
          </a:xfrm>
        </p:grpSpPr>
        <p:pic>
          <p:nvPicPr>
            <p:cNvPr id="531" name="Google Shape;53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40"/>
            <p:cNvSpPr/>
            <p:nvPr/>
          </p:nvSpPr>
          <p:spPr>
            <a:xfrm>
              <a:off x="8768093" y="9284223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" name="Google Shape;533;p40"/>
          <p:cNvGrpSpPr/>
          <p:nvPr/>
        </p:nvGrpSpPr>
        <p:grpSpPr>
          <a:xfrm>
            <a:off x="199509" y="2219796"/>
            <a:ext cx="5503046" cy="610029"/>
            <a:chOff x="888377" y="2297346"/>
            <a:chExt cx="12099925" cy="1341312"/>
          </a:xfrm>
        </p:grpSpPr>
        <p:sp>
          <p:nvSpPr>
            <p:cNvPr id="534" name="Google Shape;534;p40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40"/>
          <p:cNvSpPr txBox="1"/>
          <p:nvPr>
            <p:ph type="title"/>
          </p:nvPr>
        </p:nvSpPr>
        <p:spPr>
          <a:xfrm>
            <a:off x="402449" y="2368188"/>
            <a:ext cx="5433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Listen and number the pictures</a:t>
            </a:r>
            <a:endParaRPr sz="2600"/>
          </a:p>
        </p:txBody>
      </p:sp>
      <p:sp>
        <p:nvSpPr>
          <p:cNvPr id="537" name="Google Shape;537;p40"/>
          <p:cNvSpPr/>
          <p:nvPr/>
        </p:nvSpPr>
        <p:spPr>
          <a:xfrm>
            <a:off x="5013746" y="21259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3D4C9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0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540" name="Google Shape;540;p40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40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40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544" name="Google Shape;544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40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7" name="Google Shape;547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40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2" name="Google Shape;552;p4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4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40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5" name="Google Shape;555;p4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40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7" name="Google Shape;557;p4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40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0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560" name="Google Shape;560;p40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0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562" name="Google Shape;562;p40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050" y="668675"/>
            <a:ext cx="1685675" cy="17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25" y="795350"/>
            <a:ext cx="1775325" cy="18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013" y="557450"/>
            <a:ext cx="1775325" cy="18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375" y="2980325"/>
            <a:ext cx="2015775" cy="2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7513" y="389000"/>
            <a:ext cx="2305050" cy="20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24" y="2892400"/>
            <a:ext cx="1004350" cy="20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9721" y="2980325"/>
            <a:ext cx="2196475" cy="2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1"/>
          <p:cNvPicPr preferRelativeResize="0"/>
          <p:nvPr/>
        </p:nvPicPr>
        <p:blipFill rotWithShape="1">
          <a:blip r:embed="rId10">
            <a:alphaModFix/>
          </a:blip>
          <a:srcRect b="1880" l="-1170" r="1170" t="-1880"/>
          <a:stretch/>
        </p:blipFill>
        <p:spPr>
          <a:xfrm>
            <a:off x="3100662" y="2841638"/>
            <a:ext cx="3695575" cy="2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1"/>
          <p:cNvSpPr txBox="1"/>
          <p:nvPr/>
        </p:nvSpPr>
        <p:spPr>
          <a:xfrm>
            <a:off x="6869725" y="4774900"/>
            <a:ext cx="137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FFFF"/>
                </a:solidFill>
              </a:rPr>
              <a:t>train</a:t>
            </a:r>
            <a:endParaRPr b="1" sz="1700">
              <a:solidFill>
                <a:srgbClr val="00FFFF"/>
              </a:solidFill>
            </a:endParaRPr>
          </a:p>
        </p:txBody>
      </p:sp>
      <p:sp>
        <p:nvSpPr>
          <p:cNvPr id="576" name="Google Shape;576;p41"/>
          <p:cNvSpPr txBox="1"/>
          <p:nvPr/>
        </p:nvSpPr>
        <p:spPr>
          <a:xfrm>
            <a:off x="3100638" y="4774888"/>
            <a:ext cx="313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FFFF"/>
                </a:solidFill>
              </a:rPr>
              <a:t>t</a:t>
            </a:r>
            <a:r>
              <a:rPr b="1" lang="en" sz="1700">
                <a:solidFill>
                  <a:srgbClr val="00FFFF"/>
                </a:solidFill>
              </a:rPr>
              <a:t>he underground</a:t>
            </a:r>
            <a:endParaRPr b="1" sz="1700">
              <a:solidFill>
                <a:srgbClr val="00FFFF"/>
              </a:solidFill>
            </a:endParaRPr>
          </a:p>
        </p:txBody>
      </p:sp>
      <p:sp>
        <p:nvSpPr>
          <p:cNvPr id="577" name="Google Shape;577;p41"/>
          <p:cNvSpPr txBox="1"/>
          <p:nvPr/>
        </p:nvSpPr>
        <p:spPr>
          <a:xfrm>
            <a:off x="1403300" y="4465450"/>
            <a:ext cx="137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lorry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78" name="Google Shape;578;p41"/>
          <p:cNvSpPr txBox="1"/>
          <p:nvPr/>
        </p:nvSpPr>
        <p:spPr>
          <a:xfrm>
            <a:off x="76225" y="4659950"/>
            <a:ext cx="113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scooter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79" name="Google Shape;579;p41"/>
          <p:cNvSpPr txBox="1"/>
          <p:nvPr/>
        </p:nvSpPr>
        <p:spPr>
          <a:xfrm>
            <a:off x="164138" y="2348538"/>
            <a:ext cx="137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bus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2389575" y="2125338"/>
            <a:ext cx="137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bike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81" name="Google Shape;581;p41"/>
          <p:cNvSpPr txBox="1"/>
          <p:nvPr/>
        </p:nvSpPr>
        <p:spPr>
          <a:xfrm>
            <a:off x="4472838" y="876275"/>
            <a:ext cx="137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car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82" name="Google Shape;582;p41"/>
          <p:cNvSpPr txBox="1"/>
          <p:nvPr/>
        </p:nvSpPr>
        <p:spPr>
          <a:xfrm>
            <a:off x="6947525" y="2022375"/>
            <a:ext cx="137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FFFF"/>
                </a:solidFill>
              </a:rPr>
              <a:t>motorbike</a:t>
            </a:r>
            <a:endParaRPr b="1" sz="1700">
              <a:solidFill>
                <a:srgbClr val="00FFFF"/>
              </a:solidFill>
            </a:endParaRPr>
          </a:p>
        </p:txBody>
      </p:sp>
      <p:sp>
        <p:nvSpPr>
          <p:cNvPr id="583" name="Google Shape;583;p41"/>
          <p:cNvSpPr/>
          <p:nvPr/>
        </p:nvSpPr>
        <p:spPr>
          <a:xfrm>
            <a:off x="6947525" y="2980325"/>
            <a:ext cx="3462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84" name="Google Shape;584;p41"/>
          <p:cNvSpPr/>
          <p:nvPr/>
        </p:nvSpPr>
        <p:spPr>
          <a:xfrm>
            <a:off x="5195373" y="902425"/>
            <a:ext cx="3462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85" name="Google Shape;585;p41"/>
          <p:cNvSpPr/>
          <p:nvPr/>
        </p:nvSpPr>
        <p:spPr>
          <a:xfrm>
            <a:off x="2348250" y="668675"/>
            <a:ext cx="3462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86" name="Google Shape;586;p41"/>
          <p:cNvSpPr/>
          <p:nvPr/>
        </p:nvSpPr>
        <p:spPr>
          <a:xfrm>
            <a:off x="6990251" y="405050"/>
            <a:ext cx="4062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1"/>
          <p:cNvSpPr/>
          <p:nvPr/>
        </p:nvSpPr>
        <p:spPr>
          <a:xfrm>
            <a:off x="1457838" y="3187925"/>
            <a:ext cx="4062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1"/>
          <p:cNvSpPr/>
          <p:nvPr/>
        </p:nvSpPr>
        <p:spPr>
          <a:xfrm>
            <a:off x="3172550" y="2892400"/>
            <a:ext cx="3462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1"/>
          <p:cNvSpPr/>
          <p:nvPr/>
        </p:nvSpPr>
        <p:spPr>
          <a:xfrm>
            <a:off x="290713" y="3283650"/>
            <a:ext cx="4062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1"/>
          <p:cNvSpPr/>
          <p:nvPr/>
        </p:nvSpPr>
        <p:spPr>
          <a:xfrm>
            <a:off x="696925" y="1110025"/>
            <a:ext cx="4062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41" title="3.01 - EF4e_IntSB_3.01.mp3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152400"/>
            <a:ext cx="252650" cy="2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6025"/>
            <a:ext cx="21784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425" y="0"/>
            <a:ext cx="1633825" cy="1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8225" y="191125"/>
            <a:ext cx="1761375" cy="13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0450" y="76200"/>
            <a:ext cx="1832650" cy="1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1225" y="52375"/>
            <a:ext cx="2014175" cy="136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007225"/>
            <a:ext cx="2285350" cy="11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8425" y="4093678"/>
            <a:ext cx="2285350" cy="11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0175" y="3857800"/>
            <a:ext cx="2353800" cy="1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10375" y="3877675"/>
            <a:ext cx="2134350" cy="1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2"/>
          <p:cNvSpPr/>
          <p:nvPr/>
        </p:nvSpPr>
        <p:spPr>
          <a:xfrm>
            <a:off x="363050" y="2070800"/>
            <a:ext cx="1123800" cy="5361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coach</a:t>
            </a:r>
            <a:endParaRPr b="1"/>
          </a:p>
        </p:txBody>
      </p:sp>
      <p:sp>
        <p:nvSpPr>
          <p:cNvPr id="606" name="Google Shape;606;p42"/>
          <p:cNvSpPr/>
          <p:nvPr/>
        </p:nvSpPr>
        <p:spPr>
          <a:xfrm>
            <a:off x="2474413" y="2087325"/>
            <a:ext cx="1123800" cy="536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lorry</a:t>
            </a:r>
            <a:endParaRPr b="1"/>
          </a:p>
        </p:txBody>
      </p:sp>
      <p:sp>
        <p:nvSpPr>
          <p:cNvPr id="607" name="Google Shape;607;p42"/>
          <p:cNvSpPr/>
          <p:nvPr/>
        </p:nvSpPr>
        <p:spPr>
          <a:xfrm>
            <a:off x="5740175" y="2047775"/>
            <a:ext cx="1123800" cy="5361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tram</a:t>
            </a:r>
            <a:endParaRPr b="1"/>
          </a:p>
        </p:txBody>
      </p:sp>
      <p:sp>
        <p:nvSpPr>
          <p:cNvPr id="608" name="Google Shape;608;p42"/>
          <p:cNvSpPr/>
          <p:nvPr/>
        </p:nvSpPr>
        <p:spPr>
          <a:xfrm>
            <a:off x="7644150" y="2035650"/>
            <a:ext cx="1123800" cy="5361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b="1" lang="en"/>
              <a:t>scooter</a:t>
            </a:r>
            <a:endParaRPr b="1"/>
          </a:p>
        </p:txBody>
      </p:sp>
      <p:sp>
        <p:nvSpPr>
          <p:cNvPr id="609" name="Google Shape;609;p42"/>
          <p:cNvSpPr/>
          <p:nvPr/>
        </p:nvSpPr>
        <p:spPr>
          <a:xfrm>
            <a:off x="290375" y="3090500"/>
            <a:ext cx="1704600" cy="536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he underground   </a:t>
            </a:r>
            <a:endParaRPr b="1"/>
          </a:p>
        </p:txBody>
      </p:sp>
      <p:sp>
        <p:nvSpPr>
          <p:cNvPr id="610" name="Google Shape;610;p42"/>
          <p:cNvSpPr/>
          <p:nvPr/>
        </p:nvSpPr>
        <p:spPr>
          <a:xfrm>
            <a:off x="2785900" y="3055038"/>
            <a:ext cx="1361100" cy="5361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motorway</a:t>
            </a:r>
            <a:endParaRPr b="1"/>
          </a:p>
        </p:txBody>
      </p:sp>
      <p:sp>
        <p:nvSpPr>
          <p:cNvPr id="611" name="Google Shape;611;p42"/>
          <p:cNvSpPr/>
          <p:nvPr/>
        </p:nvSpPr>
        <p:spPr>
          <a:xfrm>
            <a:off x="7557700" y="2974263"/>
            <a:ext cx="1123800" cy="536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ferry</a:t>
            </a:r>
            <a:endParaRPr b="1"/>
          </a:p>
        </p:txBody>
      </p:sp>
      <p:sp>
        <p:nvSpPr>
          <p:cNvPr id="612" name="Google Shape;612;p42"/>
          <p:cNvSpPr/>
          <p:nvPr/>
        </p:nvSpPr>
        <p:spPr>
          <a:xfrm>
            <a:off x="5290438" y="2974263"/>
            <a:ext cx="1123800" cy="5361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motorbike</a:t>
            </a:r>
            <a:endParaRPr b="1"/>
          </a:p>
        </p:txBody>
      </p:sp>
      <p:cxnSp>
        <p:nvCxnSpPr>
          <p:cNvPr id="613" name="Google Shape;613;p42"/>
          <p:cNvCxnSpPr/>
          <p:nvPr/>
        </p:nvCxnSpPr>
        <p:spPr>
          <a:xfrm flipH="1">
            <a:off x="925038" y="1500400"/>
            <a:ext cx="2070300" cy="570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42"/>
          <p:cNvSpPr/>
          <p:nvPr/>
        </p:nvSpPr>
        <p:spPr>
          <a:xfrm>
            <a:off x="4107300" y="2087325"/>
            <a:ext cx="1123800" cy="536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b="1" lang="en"/>
              <a:t>van</a:t>
            </a:r>
            <a:endParaRPr b="1"/>
          </a:p>
        </p:txBody>
      </p:sp>
      <p:cxnSp>
        <p:nvCxnSpPr>
          <p:cNvPr id="615" name="Google Shape;615;p42"/>
          <p:cNvCxnSpPr/>
          <p:nvPr/>
        </p:nvCxnSpPr>
        <p:spPr>
          <a:xfrm>
            <a:off x="1101700" y="1605275"/>
            <a:ext cx="3341700" cy="43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42"/>
          <p:cNvCxnSpPr>
            <a:stCxn id="598" idx="2"/>
            <a:endCxn id="606" idx="0"/>
          </p:cNvCxnSpPr>
          <p:nvPr/>
        </p:nvCxnSpPr>
        <p:spPr>
          <a:xfrm flipH="1">
            <a:off x="3036212" y="1543525"/>
            <a:ext cx="1442700" cy="54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42"/>
          <p:cNvCxnSpPr/>
          <p:nvPr/>
        </p:nvCxnSpPr>
        <p:spPr>
          <a:xfrm>
            <a:off x="6206775" y="1521325"/>
            <a:ext cx="1772100" cy="52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42"/>
          <p:cNvCxnSpPr>
            <a:stCxn id="600" idx="2"/>
            <a:endCxn id="607" idx="0"/>
          </p:cNvCxnSpPr>
          <p:nvPr/>
        </p:nvCxnSpPr>
        <p:spPr>
          <a:xfrm flipH="1">
            <a:off x="6302012" y="1414690"/>
            <a:ext cx="1776300" cy="63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42"/>
          <p:cNvCxnSpPr>
            <a:stCxn id="609" idx="2"/>
          </p:cNvCxnSpPr>
          <p:nvPr/>
        </p:nvCxnSpPr>
        <p:spPr>
          <a:xfrm>
            <a:off x="1142675" y="3626600"/>
            <a:ext cx="1710000" cy="48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42"/>
          <p:cNvCxnSpPr/>
          <p:nvPr/>
        </p:nvCxnSpPr>
        <p:spPr>
          <a:xfrm>
            <a:off x="129675" y="-228600"/>
            <a:ext cx="829800" cy="8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42"/>
          <p:cNvCxnSpPr>
            <a:stCxn id="610" idx="2"/>
          </p:cNvCxnSpPr>
          <p:nvPr/>
        </p:nvCxnSpPr>
        <p:spPr>
          <a:xfrm flipH="1">
            <a:off x="1322650" y="3591138"/>
            <a:ext cx="2143800" cy="480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42"/>
          <p:cNvCxnSpPr>
            <a:stCxn id="612" idx="2"/>
          </p:cNvCxnSpPr>
          <p:nvPr/>
        </p:nvCxnSpPr>
        <p:spPr>
          <a:xfrm>
            <a:off x="5852338" y="3510363"/>
            <a:ext cx="1936500" cy="47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42"/>
          <p:cNvCxnSpPr>
            <a:stCxn id="611" idx="1"/>
          </p:cNvCxnSpPr>
          <p:nvPr/>
        </p:nvCxnSpPr>
        <p:spPr>
          <a:xfrm flipH="1">
            <a:off x="5912800" y="3242313"/>
            <a:ext cx="1644900" cy="69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43"/>
          <p:cNvGrpSpPr/>
          <p:nvPr/>
        </p:nvGrpSpPr>
        <p:grpSpPr>
          <a:xfrm>
            <a:off x="176334" y="552871"/>
            <a:ext cx="5503046" cy="610029"/>
            <a:chOff x="888377" y="2297346"/>
            <a:chExt cx="12099925" cy="1341312"/>
          </a:xfrm>
        </p:grpSpPr>
        <p:sp>
          <p:nvSpPr>
            <p:cNvPr id="629" name="Google Shape;629;p43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p43"/>
          <p:cNvSpPr txBox="1"/>
          <p:nvPr>
            <p:ph type="title"/>
          </p:nvPr>
        </p:nvSpPr>
        <p:spPr>
          <a:xfrm>
            <a:off x="293376" y="696050"/>
            <a:ext cx="5182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Complete the compound nouns</a:t>
            </a:r>
            <a:endParaRPr sz="2600"/>
          </a:p>
        </p:txBody>
      </p:sp>
      <p:sp>
        <p:nvSpPr>
          <p:cNvPr id="632" name="Google Shape;632;p43"/>
          <p:cNvSpPr/>
          <p:nvPr/>
        </p:nvSpPr>
        <p:spPr>
          <a:xfrm>
            <a:off x="5000471" y="34948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3D4C9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957" y="0"/>
            <a:ext cx="2059393" cy="1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3"/>
          <p:cNvSpPr txBox="1"/>
          <p:nvPr/>
        </p:nvSpPr>
        <p:spPr>
          <a:xfrm>
            <a:off x="1267818" y="3387500"/>
            <a:ext cx="3501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3"/>
          <p:cNvSpPr txBox="1"/>
          <p:nvPr/>
        </p:nvSpPr>
        <p:spPr>
          <a:xfrm>
            <a:off x="3340077" y="3387500"/>
            <a:ext cx="3501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3"/>
          <p:cNvSpPr txBox="1"/>
          <p:nvPr/>
        </p:nvSpPr>
        <p:spPr>
          <a:xfrm>
            <a:off x="7587274" y="3387500"/>
            <a:ext cx="3501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p43"/>
          <p:cNvGrpSpPr/>
          <p:nvPr/>
        </p:nvGrpSpPr>
        <p:grpSpPr>
          <a:xfrm>
            <a:off x="278473" y="116508"/>
            <a:ext cx="1613560" cy="429726"/>
            <a:chOff x="890441" y="905279"/>
            <a:chExt cx="3547846" cy="944868"/>
          </a:xfrm>
        </p:grpSpPr>
        <p:sp>
          <p:nvSpPr>
            <p:cNvPr id="639" name="Google Shape;639;p43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" name="Google Shape;641;p43"/>
          <p:cNvSpPr txBox="1"/>
          <p:nvPr/>
        </p:nvSpPr>
        <p:spPr>
          <a:xfrm>
            <a:off x="1209850" y="482171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43"/>
          <p:cNvGrpSpPr/>
          <p:nvPr/>
        </p:nvGrpSpPr>
        <p:grpSpPr>
          <a:xfrm>
            <a:off x="628374" y="259660"/>
            <a:ext cx="974572" cy="157259"/>
            <a:chOff x="1385112" y="1066094"/>
            <a:chExt cx="2142858" cy="345777"/>
          </a:xfrm>
        </p:grpSpPr>
        <p:pic>
          <p:nvPicPr>
            <p:cNvPr id="643" name="Google Shape;64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43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6" name="Google Shape;646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43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1" name="Google Shape;651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43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4" name="Google Shape;654;p4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43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6" name="Google Shape;656;p4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43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3"/>
          <p:cNvSpPr txBox="1"/>
          <p:nvPr>
            <p:ph idx="12" type="sldNum"/>
          </p:nvPr>
        </p:nvSpPr>
        <p:spPr>
          <a:xfrm>
            <a:off x="176325" y="2141012"/>
            <a:ext cx="58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659" name="Google Shape;659;p43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3"/>
          <p:cNvSpPr txBox="1"/>
          <p:nvPr>
            <p:ph idx="10" type="dt"/>
          </p:nvPr>
        </p:nvSpPr>
        <p:spPr>
          <a:xfrm>
            <a:off x="402447" y="2141012"/>
            <a:ext cx="162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661" name="Google Shape;661;p43"/>
          <p:cNvSpPr txBox="1"/>
          <p:nvPr>
            <p:ph idx="11" type="ftr"/>
          </p:nvPr>
        </p:nvSpPr>
        <p:spPr>
          <a:xfrm>
            <a:off x="598050" y="2141012"/>
            <a:ext cx="1911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pic>
        <p:nvPicPr>
          <p:cNvPr id="662" name="Google Shape;662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300" y="1298850"/>
            <a:ext cx="6971651" cy="3844650"/>
          </a:xfrm>
          <a:prstGeom prst="rect">
            <a:avLst/>
          </a:prstGeom>
          <a:noFill/>
          <a:ln cap="flat" cmpd="sng" w="9525">
            <a:solidFill>
              <a:srgbClr val="FF59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3" name="Google Shape;663;p43"/>
          <p:cNvSpPr/>
          <p:nvPr/>
        </p:nvSpPr>
        <p:spPr>
          <a:xfrm>
            <a:off x="6950100" y="1668375"/>
            <a:ext cx="2193900" cy="34404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b</a:t>
            </a:r>
            <a:r>
              <a:rPr i="1" lang="en" sz="1500"/>
              <a:t>elt - </a:t>
            </a:r>
            <a:r>
              <a:rPr i="1" lang="en" sz="1500"/>
              <a:t>camera - crossing</a:t>
            </a:r>
            <a:endParaRPr i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fine - hour - jam - lane -</a:t>
            </a:r>
            <a:endParaRPr i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lights - limit - rank - station - works - zone</a:t>
            </a:r>
            <a:endParaRPr i="1" sz="1500"/>
          </a:p>
        </p:txBody>
      </p:sp>
      <p:sp>
        <p:nvSpPr>
          <p:cNvPr id="664" name="Google Shape;664;p43"/>
          <p:cNvSpPr txBox="1"/>
          <p:nvPr/>
        </p:nvSpPr>
        <p:spPr>
          <a:xfrm>
            <a:off x="4146450" y="187820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lane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65" name="Google Shape;665;p43"/>
          <p:cNvSpPr txBox="1"/>
          <p:nvPr/>
        </p:nvSpPr>
        <p:spPr>
          <a:xfrm>
            <a:off x="6010475" y="1935625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fine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66" name="Google Shape;666;p43"/>
          <p:cNvSpPr txBox="1"/>
          <p:nvPr/>
        </p:nvSpPr>
        <p:spPr>
          <a:xfrm>
            <a:off x="1209850" y="2866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zone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67" name="Google Shape;667;p43"/>
          <p:cNvSpPr txBox="1"/>
          <p:nvPr/>
        </p:nvSpPr>
        <p:spPr>
          <a:xfrm>
            <a:off x="4146450" y="2866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station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68" name="Google Shape;668;p43"/>
          <p:cNvSpPr txBox="1"/>
          <p:nvPr/>
        </p:nvSpPr>
        <p:spPr>
          <a:xfrm>
            <a:off x="5638750" y="2866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works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69" name="Google Shape;669;p43"/>
          <p:cNvSpPr txBox="1"/>
          <p:nvPr/>
        </p:nvSpPr>
        <p:spPr>
          <a:xfrm>
            <a:off x="565350" y="3831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hour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70" name="Google Shape;670;p43"/>
          <p:cNvSpPr txBox="1"/>
          <p:nvPr/>
        </p:nvSpPr>
        <p:spPr>
          <a:xfrm>
            <a:off x="2299700" y="3831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belt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71" name="Google Shape;671;p43"/>
          <p:cNvSpPr txBox="1"/>
          <p:nvPr/>
        </p:nvSpPr>
        <p:spPr>
          <a:xfrm>
            <a:off x="4146450" y="3831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camera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72" name="Google Shape;672;p43"/>
          <p:cNvSpPr txBox="1"/>
          <p:nvPr/>
        </p:nvSpPr>
        <p:spPr>
          <a:xfrm>
            <a:off x="5826850" y="3831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limit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73" name="Google Shape;673;p43"/>
          <p:cNvSpPr txBox="1"/>
          <p:nvPr/>
        </p:nvSpPr>
        <p:spPr>
          <a:xfrm>
            <a:off x="565350" y="4796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rank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74" name="Google Shape;674;p43"/>
          <p:cNvSpPr txBox="1"/>
          <p:nvPr/>
        </p:nvSpPr>
        <p:spPr>
          <a:xfrm>
            <a:off x="2355900" y="4796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lights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75" name="Google Shape;675;p43"/>
          <p:cNvSpPr txBox="1"/>
          <p:nvPr/>
        </p:nvSpPr>
        <p:spPr>
          <a:xfrm>
            <a:off x="4146450" y="4796050"/>
            <a:ext cx="8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jam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676" name="Google Shape;676;p43"/>
          <p:cNvSpPr txBox="1"/>
          <p:nvPr/>
        </p:nvSpPr>
        <p:spPr>
          <a:xfrm>
            <a:off x="5722600" y="4796050"/>
            <a:ext cx="11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highlight>
                  <a:srgbClr val="FFFFFF"/>
                </a:highlight>
              </a:rPr>
              <a:t>crossing</a:t>
            </a:r>
            <a:endParaRPr b="1" i="1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pic>
        <p:nvPicPr>
          <p:cNvPr id="677" name="Google Shape;677;p43" title="3.03 - EF4e_IntSB_3.03.mp3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44"/>
          <p:cNvGrpSpPr/>
          <p:nvPr/>
        </p:nvGrpSpPr>
        <p:grpSpPr>
          <a:xfrm>
            <a:off x="-4" y="457458"/>
            <a:ext cx="5503046" cy="610029"/>
            <a:chOff x="888377" y="2297346"/>
            <a:chExt cx="12099925" cy="1341312"/>
          </a:xfrm>
        </p:grpSpPr>
        <p:sp>
          <p:nvSpPr>
            <p:cNvPr id="683" name="Google Shape;683;p44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5" name="Google Shape;685;p44"/>
          <p:cNvSpPr txBox="1"/>
          <p:nvPr>
            <p:ph type="title"/>
          </p:nvPr>
        </p:nvSpPr>
        <p:spPr>
          <a:xfrm>
            <a:off x="405401" y="571438"/>
            <a:ext cx="1831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Vocabulary</a:t>
            </a:r>
            <a:endParaRPr sz="2600"/>
          </a:p>
        </p:txBody>
      </p:sp>
      <p:sp>
        <p:nvSpPr>
          <p:cNvPr id="686" name="Google Shape;686;p44"/>
          <p:cNvSpPr/>
          <p:nvPr/>
        </p:nvSpPr>
        <p:spPr>
          <a:xfrm>
            <a:off x="3996959" y="53273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3D4C9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025" y="51875"/>
            <a:ext cx="2048523" cy="127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44"/>
          <p:cNvGrpSpPr/>
          <p:nvPr/>
        </p:nvGrpSpPr>
        <p:grpSpPr>
          <a:xfrm>
            <a:off x="121310" y="51871"/>
            <a:ext cx="1613560" cy="429726"/>
            <a:chOff x="890441" y="905279"/>
            <a:chExt cx="3547846" cy="944868"/>
          </a:xfrm>
        </p:grpSpPr>
        <p:sp>
          <p:nvSpPr>
            <p:cNvPr id="690" name="Google Shape;690;p44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2" name="Google Shape;692;p44"/>
          <p:cNvSpPr txBox="1"/>
          <p:nvPr/>
        </p:nvSpPr>
        <p:spPr>
          <a:xfrm>
            <a:off x="1051738" y="35443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Google Shape;693;p44"/>
          <p:cNvGrpSpPr/>
          <p:nvPr/>
        </p:nvGrpSpPr>
        <p:grpSpPr>
          <a:xfrm>
            <a:off x="346286" y="125010"/>
            <a:ext cx="974572" cy="157259"/>
            <a:chOff x="1385112" y="1066094"/>
            <a:chExt cx="2142858" cy="345777"/>
          </a:xfrm>
        </p:grpSpPr>
        <p:pic>
          <p:nvPicPr>
            <p:cNvPr id="694" name="Google Shape;694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44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7" name="Google Shape;697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44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2" name="Google Shape;702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4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44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5" name="Google Shape;705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44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7" name="Google Shape;707;p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44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4"/>
          <p:cNvSpPr txBox="1"/>
          <p:nvPr>
            <p:ph idx="12" type="sldNum"/>
          </p:nvPr>
        </p:nvSpPr>
        <p:spPr>
          <a:xfrm>
            <a:off x="387671" y="4707583"/>
            <a:ext cx="1278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  <p:sp>
        <p:nvSpPr>
          <p:cNvPr id="710" name="Google Shape;710;p44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4"/>
          <p:cNvSpPr txBox="1"/>
          <p:nvPr>
            <p:ph idx="10" type="dt"/>
          </p:nvPr>
        </p:nvSpPr>
        <p:spPr>
          <a:xfrm>
            <a:off x="884825" y="4707583"/>
            <a:ext cx="3579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712" name="Google Shape;712;p44"/>
          <p:cNvSpPr txBox="1"/>
          <p:nvPr>
            <p:ph idx="11" type="ftr"/>
          </p:nvPr>
        </p:nvSpPr>
        <p:spPr>
          <a:xfrm>
            <a:off x="1314879" y="4707583"/>
            <a:ext cx="4200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  <p:pic>
        <p:nvPicPr>
          <p:cNvPr id="713" name="Google Shape;713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1242650"/>
            <a:ext cx="9144000" cy="3900851"/>
          </a:xfrm>
          <a:prstGeom prst="rect">
            <a:avLst/>
          </a:prstGeom>
          <a:noFill/>
          <a:ln cap="flat" cmpd="sng" w="9525">
            <a:solidFill>
              <a:srgbClr val="FFC7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4" name="Google Shape;714;p44"/>
          <p:cNvSpPr txBox="1"/>
          <p:nvPr/>
        </p:nvSpPr>
        <p:spPr>
          <a:xfrm>
            <a:off x="2236900" y="2774900"/>
            <a:ext cx="168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13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b="1" i="1" sz="22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4"/>
          <p:cNvSpPr txBox="1"/>
          <p:nvPr/>
        </p:nvSpPr>
        <p:spPr>
          <a:xfrm>
            <a:off x="1518775" y="3489200"/>
            <a:ext cx="168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13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pick</a:t>
            </a:r>
            <a:endParaRPr b="1" i="1" sz="22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44"/>
          <p:cNvSpPr txBox="1"/>
          <p:nvPr/>
        </p:nvSpPr>
        <p:spPr>
          <a:xfrm>
            <a:off x="3417750" y="3962500"/>
            <a:ext cx="168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13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b="1" i="1" sz="22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4"/>
          <p:cNvSpPr txBox="1"/>
          <p:nvPr/>
        </p:nvSpPr>
        <p:spPr>
          <a:xfrm>
            <a:off x="3976588" y="4223525"/>
            <a:ext cx="168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13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endParaRPr b="1" i="1" sz="22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44"/>
          <p:cNvSpPr txBox="1"/>
          <p:nvPr/>
        </p:nvSpPr>
        <p:spPr>
          <a:xfrm>
            <a:off x="1518775" y="4704188"/>
            <a:ext cx="168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13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look</a:t>
            </a:r>
            <a:endParaRPr b="1" i="1" sz="22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9" name="Google Shape;719;p44" title="3.04 - EF4e_IntSB_3.04.mp3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03450" y="12880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45"/>
          <p:cNvGrpSpPr/>
          <p:nvPr/>
        </p:nvGrpSpPr>
        <p:grpSpPr>
          <a:xfrm>
            <a:off x="5393955" y="0"/>
            <a:ext cx="3748818" cy="5143132"/>
            <a:chOff x="8508620" y="0"/>
            <a:chExt cx="11595479" cy="11308557"/>
          </a:xfrm>
        </p:grpSpPr>
        <p:pic>
          <p:nvPicPr>
            <p:cNvPr id="725" name="Google Shape;725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8620" y="0"/>
              <a:ext cx="11595479" cy="11308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45"/>
            <p:cNvSpPr/>
            <p:nvPr/>
          </p:nvSpPr>
          <p:spPr>
            <a:xfrm>
              <a:off x="8768093" y="9284224"/>
              <a:ext cx="808354" cy="837565"/>
            </a:xfrm>
            <a:custGeom>
              <a:rect b="b" l="l" r="r" t="t"/>
              <a:pathLst>
                <a:path extrusionOk="0" h="837565" w="808354">
                  <a:moveTo>
                    <a:pt x="807818" y="0"/>
                  </a:moveTo>
                  <a:lnTo>
                    <a:pt x="297467" y="0"/>
                  </a:lnTo>
                  <a:lnTo>
                    <a:pt x="0" y="837084"/>
                  </a:lnTo>
                  <a:lnTo>
                    <a:pt x="510361" y="837084"/>
                  </a:lnTo>
                  <a:lnTo>
                    <a:pt x="807818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45"/>
          <p:cNvGrpSpPr/>
          <p:nvPr/>
        </p:nvGrpSpPr>
        <p:grpSpPr>
          <a:xfrm>
            <a:off x="44759" y="2064883"/>
            <a:ext cx="5503046" cy="610029"/>
            <a:chOff x="888377" y="2297346"/>
            <a:chExt cx="12099925" cy="1341312"/>
          </a:xfrm>
        </p:grpSpPr>
        <p:sp>
          <p:nvSpPr>
            <p:cNvPr id="728" name="Google Shape;728;p45"/>
            <p:cNvSpPr/>
            <p:nvPr/>
          </p:nvSpPr>
          <p:spPr>
            <a:xfrm>
              <a:off x="1076441" y="2297346"/>
              <a:ext cx="473709" cy="461010"/>
            </a:xfrm>
            <a:custGeom>
              <a:rect b="b" l="l" r="r" t="t"/>
              <a:pathLst>
                <a:path extrusionOk="0" h="461010" w="473709">
                  <a:moveTo>
                    <a:pt x="473252" y="0"/>
                  </a:moveTo>
                  <a:lnTo>
                    <a:pt x="174266" y="0"/>
                  </a:lnTo>
                  <a:lnTo>
                    <a:pt x="0" y="460802"/>
                  </a:lnTo>
                  <a:lnTo>
                    <a:pt x="298985" y="460802"/>
                  </a:lnTo>
                  <a:lnTo>
                    <a:pt x="473252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888377" y="2467719"/>
              <a:ext cx="12099925" cy="1170939"/>
            </a:xfrm>
            <a:custGeom>
              <a:rect b="b" l="l" r="r" t="t"/>
              <a:pathLst>
                <a:path extrusionOk="0" h="1170939" w="12099925">
                  <a:moveTo>
                    <a:pt x="12099558" y="0"/>
                  </a:moveTo>
                  <a:lnTo>
                    <a:pt x="442656" y="0"/>
                  </a:lnTo>
                  <a:lnTo>
                    <a:pt x="0" y="1170477"/>
                  </a:lnTo>
                  <a:lnTo>
                    <a:pt x="11656901" y="1170477"/>
                  </a:lnTo>
                  <a:lnTo>
                    <a:pt x="12099558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45"/>
          <p:cNvSpPr txBox="1"/>
          <p:nvPr>
            <p:ph type="title"/>
          </p:nvPr>
        </p:nvSpPr>
        <p:spPr>
          <a:xfrm>
            <a:off x="1020091" y="2166338"/>
            <a:ext cx="2168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Conversation</a:t>
            </a:r>
            <a:endParaRPr sz="2600"/>
          </a:p>
        </p:txBody>
      </p:sp>
      <p:sp>
        <p:nvSpPr>
          <p:cNvPr id="731" name="Google Shape;731;p45"/>
          <p:cNvSpPr/>
          <p:nvPr/>
        </p:nvSpPr>
        <p:spPr>
          <a:xfrm>
            <a:off x="4623871" y="2064883"/>
            <a:ext cx="527288" cy="445811"/>
          </a:xfrm>
          <a:custGeom>
            <a:rect b="b" l="l" r="r" t="t"/>
            <a:pathLst>
              <a:path extrusionOk="0" h="979805" w="1158875">
                <a:moveTo>
                  <a:pt x="529437" y="0"/>
                </a:moveTo>
                <a:lnTo>
                  <a:pt x="0" y="0"/>
                </a:lnTo>
                <a:lnTo>
                  <a:pt x="0" y="575830"/>
                </a:lnTo>
                <a:lnTo>
                  <a:pt x="295859" y="575830"/>
                </a:lnTo>
                <a:lnTo>
                  <a:pt x="293420" y="616940"/>
                </a:lnTo>
                <a:lnTo>
                  <a:pt x="273939" y="687451"/>
                </a:lnTo>
                <a:lnTo>
                  <a:pt x="234289" y="744499"/>
                </a:lnTo>
                <a:lnTo>
                  <a:pt x="205333" y="772655"/>
                </a:lnTo>
                <a:lnTo>
                  <a:pt x="170065" y="801306"/>
                </a:lnTo>
                <a:lnTo>
                  <a:pt x="128473" y="830440"/>
                </a:lnTo>
                <a:lnTo>
                  <a:pt x="140627" y="845604"/>
                </a:lnTo>
                <a:lnTo>
                  <a:pt x="165430" y="875474"/>
                </a:lnTo>
                <a:lnTo>
                  <a:pt x="202907" y="920038"/>
                </a:lnTo>
                <a:lnTo>
                  <a:pt x="253047" y="979297"/>
                </a:lnTo>
                <a:lnTo>
                  <a:pt x="291884" y="954036"/>
                </a:lnTo>
                <a:lnTo>
                  <a:pt x="328358" y="925245"/>
                </a:lnTo>
                <a:lnTo>
                  <a:pt x="362432" y="892949"/>
                </a:lnTo>
                <a:lnTo>
                  <a:pt x="394131" y="857123"/>
                </a:lnTo>
                <a:lnTo>
                  <a:pt x="423443" y="817791"/>
                </a:lnTo>
                <a:lnTo>
                  <a:pt x="450380" y="774954"/>
                </a:lnTo>
                <a:lnTo>
                  <a:pt x="474929" y="728599"/>
                </a:lnTo>
                <a:lnTo>
                  <a:pt x="492658" y="682993"/>
                </a:lnTo>
                <a:lnTo>
                  <a:pt x="506933" y="637603"/>
                </a:lnTo>
                <a:lnTo>
                  <a:pt x="517740" y="592455"/>
                </a:lnTo>
                <a:lnTo>
                  <a:pt x="525094" y="547509"/>
                </a:lnTo>
                <a:lnTo>
                  <a:pt x="528980" y="502805"/>
                </a:lnTo>
                <a:lnTo>
                  <a:pt x="529437" y="458317"/>
                </a:lnTo>
                <a:lnTo>
                  <a:pt x="529437" y="0"/>
                </a:lnTo>
                <a:close/>
              </a:path>
              <a:path extrusionOk="0" h="979805" w="1158875">
                <a:moveTo>
                  <a:pt x="1158252" y="0"/>
                </a:moveTo>
                <a:lnTo>
                  <a:pt x="628827" y="0"/>
                </a:lnTo>
                <a:lnTo>
                  <a:pt x="628827" y="575830"/>
                </a:lnTo>
                <a:lnTo>
                  <a:pt x="924674" y="575830"/>
                </a:lnTo>
                <a:lnTo>
                  <a:pt x="922235" y="616940"/>
                </a:lnTo>
                <a:lnTo>
                  <a:pt x="902766" y="687451"/>
                </a:lnTo>
                <a:lnTo>
                  <a:pt x="863117" y="744499"/>
                </a:lnTo>
                <a:lnTo>
                  <a:pt x="834161" y="772655"/>
                </a:lnTo>
                <a:lnTo>
                  <a:pt x="798880" y="801306"/>
                </a:lnTo>
                <a:lnTo>
                  <a:pt x="757288" y="830440"/>
                </a:lnTo>
                <a:lnTo>
                  <a:pt x="769454" y="845604"/>
                </a:lnTo>
                <a:lnTo>
                  <a:pt x="794258" y="875474"/>
                </a:lnTo>
                <a:lnTo>
                  <a:pt x="831723" y="920038"/>
                </a:lnTo>
                <a:lnTo>
                  <a:pt x="881862" y="979297"/>
                </a:lnTo>
                <a:lnTo>
                  <a:pt x="920711" y="954036"/>
                </a:lnTo>
                <a:lnTo>
                  <a:pt x="957173" y="925245"/>
                </a:lnTo>
                <a:lnTo>
                  <a:pt x="991260" y="892949"/>
                </a:lnTo>
                <a:lnTo>
                  <a:pt x="1022959" y="857123"/>
                </a:lnTo>
                <a:lnTo>
                  <a:pt x="1052271" y="817791"/>
                </a:lnTo>
                <a:lnTo>
                  <a:pt x="1079207" y="774954"/>
                </a:lnTo>
                <a:lnTo>
                  <a:pt x="1103757" y="728599"/>
                </a:lnTo>
                <a:lnTo>
                  <a:pt x="1121486" y="682993"/>
                </a:lnTo>
                <a:lnTo>
                  <a:pt x="1135748" y="637603"/>
                </a:lnTo>
                <a:lnTo>
                  <a:pt x="1146556" y="592455"/>
                </a:lnTo>
                <a:lnTo>
                  <a:pt x="1153909" y="547509"/>
                </a:lnTo>
                <a:lnTo>
                  <a:pt x="1157808" y="502805"/>
                </a:lnTo>
                <a:lnTo>
                  <a:pt x="1158252" y="458317"/>
                </a:lnTo>
                <a:lnTo>
                  <a:pt x="1158252" y="0"/>
                </a:lnTo>
                <a:close/>
              </a:path>
            </a:pathLst>
          </a:custGeom>
          <a:solidFill>
            <a:srgbClr val="FF5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2" name="Google Shape;73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5296" y="4731417"/>
            <a:ext cx="83705" cy="45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45"/>
          <p:cNvGrpSpPr/>
          <p:nvPr/>
        </p:nvGrpSpPr>
        <p:grpSpPr>
          <a:xfrm>
            <a:off x="404973" y="411721"/>
            <a:ext cx="1613560" cy="429726"/>
            <a:chOff x="890441" y="905279"/>
            <a:chExt cx="3547846" cy="944868"/>
          </a:xfrm>
        </p:grpSpPr>
        <p:sp>
          <p:nvSpPr>
            <p:cNvPr id="734" name="Google Shape;734;p45"/>
            <p:cNvSpPr/>
            <p:nvPr/>
          </p:nvSpPr>
          <p:spPr>
            <a:xfrm>
              <a:off x="890441" y="905279"/>
              <a:ext cx="3098165" cy="667385"/>
            </a:xfrm>
            <a:custGeom>
              <a:rect b="b" l="l" r="r" t="t"/>
              <a:pathLst>
                <a:path extrusionOk="0" h="667385" w="3098165">
                  <a:moveTo>
                    <a:pt x="3097727" y="0"/>
                  </a:moveTo>
                  <a:lnTo>
                    <a:pt x="252285" y="0"/>
                  </a:lnTo>
                  <a:lnTo>
                    <a:pt x="0" y="667110"/>
                  </a:lnTo>
                  <a:lnTo>
                    <a:pt x="2845442" y="667110"/>
                  </a:lnTo>
                  <a:lnTo>
                    <a:pt x="3097727" y="0"/>
                  </a:lnTo>
                  <a:close/>
                </a:path>
              </a:pathLst>
            </a:custGeom>
            <a:solidFill>
              <a:srgbClr val="3D4C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2617742" y="1468512"/>
              <a:ext cx="1820545" cy="381635"/>
            </a:xfrm>
            <a:custGeom>
              <a:rect b="b" l="l" r="r" t="t"/>
              <a:pathLst>
                <a:path extrusionOk="0" h="381635" w="1820545">
                  <a:moveTo>
                    <a:pt x="1820457" y="0"/>
                  </a:moveTo>
                  <a:lnTo>
                    <a:pt x="148267" y="0"/>
                  </a:lnTo>
                  <a:lnTo>
                    <a:pt x="0" y="381496"/>
                  </a:lnTo>
                  <a:lnTo>
                    <a:pt x="1672189" y="381496"/>
                  </a:lnTo>
                  <a:lnTo>
                    <a:pt x="1820457" y="0"/>
                  </a:lnTo>
                  <a:close/>
                </a:path>
              </a:pathLst>
            </a:custGeom>
            <a:solidFill>
              <a:srgbClr val="FF593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6" name="Google Shape;736;p45"/>
          <p:cNvSpPr txBox="1"/>
          <p:nvPr/>
        </p:nvSpPr>
        <p:spPr>
          <a:xfrm>
            <a:off x="1335400" y="714283"/>
            <a:ext cx="538800" cy="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 e  s  s  i  o  n	1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7" name="Google Shape;737;p45"/>
          <p:cNvGrpSpPr/>
          <p:nvPr/>
        </p:nvGrpSpPr>
        <p:grpSpPr>
          <a:xfrm>
            <a:off x="629949" y="484860"/>
            <a:ext cx="974572" cy="157259"/>
            <a:chOff x="1385112" y="1066094"/>
            <a:chExt cx="2142858" cy="345777"/>
          </a:xfrm>
        </p:grpSpPr>
        <p:pic>
          <p:nvPicPr>
            <p:cNvPr id="738" name="Google Shape;738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32" y="1163836"/>
              <a:ext cx="369526" cy="14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3966" y="1166259"/>
              <a:ext cx="134571" cy="145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45"/>
            <p:cNvSpPr/>
            <p:nvPr/>
          </p:nvSpPr>
          <p:spPr>
            <a:xfrm>
              <a:off x="2404692" y="1164578"/>
              <a:ext cx="14605" cy="148590"/>
            </a:xfrm>
            <a:custGeom>
              <a:rect b="b" l="l" r="r" t="t"/>
              <a:pathLst>
                <a:path extrusionOk="0" h="148590" w="14605">
                  <a:moveTo>
                    <a:pt x="10858" y="0"/>
                  </a:moveTo>
                  <a:lnTo>
                    <a:pt x="7036" y="0"/>
                  </a:lnTo>
                  <a:lnTo>
                    <a:pt x="3151" y="0"/>
                  </a:lnTo>
                  <a:lnTo>
                    <a:pt x="0" y="3162"/>
                  </a:lnTo>
                  <a:lnTo>
                    <a:pt x="0" y="145294"/>
                  </a:lnTo>
                  <a:lnTo>
                    <a:pt x="3151" y="148445"/>
                  </a:lnTo>
                  <a:lnTo>
                    <a:pt x="10858" y="148445"/>
                  </a:lnTo>
                  <a:lnTo>
                    <a:pt x="14010" y="145294"/>
                  </a:lnTo>
                  <a:lnTo>
                    <a:pt x="14010" y="3162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1" name="Google Shape;741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987" y="1163838"/>
              <a:ext cx="152079" cy="14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7900" y="1166263"/>
              <a:ext cx="104604" cy="145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698" y="1164040"/>
              <a:ext cx="131629" cy="14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18453" y="1163566"/>
              <a:ext cx="155157" cy="150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45"/>
            <p:cNvSpPr/>
            <p:nvPr/>
          </p:nvSpPr>
          <p:spPr>
            <a:xfrm>
              <a:off x="3095206" y="1164049"/>
              <a:ext cx="142875" cy="149859"/>
            </a:xfrm>
            <a:custGeom>
              <a:rect b="b" l="l" r="r" t="t"/>
              <a:pathLst>
                <a:path extrusionOk="0" h="149859" w="142875">
                  <a:moveTo>
                    <a:pt x="99098" y="130505"/>
                  </a:moveTo>
                  <a:lnTo>
                    <a:pt x="94208" y="125590"/>
                  </a:lnTo>
                  <a:lnTo>
                    <a:pt x="88239" y="125590"/>
                  </a:lnTo>
                  <a:lnTo>
                    <a:pt x="25806" y="125590"/>
                  </a:lnTo>
                  <a:lnTo>
                    <a:pt x="25806" y="6121"/>
                  </a:lnTo>
                  <a:lnTo>
                    <a:pt x="20040" y="330"/>
                  </a:lnTo>
                  <a:lnTo>
                    <a:pt x="5753" y="330"/>
                  </a:lnTo>
                  <a:lnTo>
                    <a:pt x="0" y="6121"/>
                  </a:lnTo>
                  <a:lnTo>
                    <a:pt x="0" y="143738"/>
                  </a:lnTo>
                  <a:lnTo>
                    <a:pt x="3606" y="147370"/>
                  </a:lnTo>
                  <a:lnTo>
                    <a:pt x="94208" y="147370"/>
                  </a:lnTo>
                  <a:lnTo>
                    <a:pt x="99098" y="142468"/>
                  </a:lnTo>
                  <a:lnTo>
                    <a:pt x="99098" y="130505"/>
                  </a:lnTo>
                  <a:close/>
                </a:path>
                <a:path extrusionOk="0" h="149859" w="142875">
                  <a:moveTo>
                    <a:pt x="142684" y="5778"/>
                  </a:moveTo>
                  <a:lnTo>
                    <a:pt x="136918" y="0"/>
                  </a:lnTo>
                  <a:lnTo>
                    <a:pt x="129806" y="0"/>
                  </a:lnTo>
                  <a:lnTo>
                    <a:pt x="122694" y="0"/>
                  </a:lnTo>
                  <a:lnTo>
                    <a:pt x="116865" y="5778"/>
                  </a:lnTo>
                  <a:lnTo>
                    <a:pt x="116865" y="143802"/>
                  </a:lnTo>
                  <a:lnTo>
                    <a:pt x="122694" y="149580"/>
                  </a:lnTo>
                  <a:lnTo>
                    <a:pt x="136918" y="149580"/>
                  </a:lnTo>
                  <a:lnTo>
                    <a:pt x="142684" y="143802"/>
                  </a:lnTo>
                  <a:lnTo>
                    <a:pt x="142684" y="5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6" name="Google Shape;746;p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64388" y="1163632"/>
              <a:ext cx="109965" cy="150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4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98760" y="1163973"/>
              <a:ext cx="129210" cy="14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45"/>
            <p:cNvSpPr/>
            <p:nvPr/>
          </p:nvSpPr>
          <p:spPr>
            <a:xfrm>
              <a:off x="1385112" y="1066094"/>
              <a:ext cx="302894" cy="263525"/>
            </a:xfrm>
            <a:custGeom>
              <a:rect b="b" l="l" r="r" t="t"/>
              <a:pathLst>
                <a:path extrusionOk="0" h="263525" w="302894">
                  <a:moveTo>
                    <a:pt x="121843" y="235699"/>
                  </a:moveTo>
                  <a:lnTo>
                    <a:pt x="91325" y="211086"/>
                  </a:lnTo>
                  <a:lnTo>
                    <a:pt x="52578" y="209677"/>
                  </a:lnTo>
                  <a:lnTo>
                    <a:pt x="37592" y="208915"/>
                  </a:lnTo>
                  <a:lnTo>
                    <a:pt x="23825" y="207225"/>
                  </a:lnTo>
                  <a:lnTo>
                    <a:pt x="11290" y="204597"/>
                  </a:lnTo>
                  <a:lnTo>
                    <a:pt x="0" y="201002"/>
                  </a:lnTo>
                  <a:lnTo>
                    <a:pt x="1346" y="206641"/>
                  </a:lnTo>
                  <a:lnTo>
                    <a:pt x="24688" y="246583"/>
                  </a:lnTo>
                  <a:lnTo>
                    <a:pt x="60617" y="260845"/>
                  </a:lnTo>
                  <a:lnTo>
                    <a:pt x="88582" y="263398"/>
                  </a:lnTo>
                  <a:lnTo>
                    <a:pt x="94221" y="262661"/>
                  </a:lnTo>
                  <a:lnTo>
                    <a:pt x="107022" y="258279"/>
                  </a:lnTo>
                  <a:lnTo>
                    <a:pt x="112915" y="253987"/>
                  </a:lnTo>
                  <a:lnTo>
                    <a:pt x="117017" y="248132"/>
                  </a:lnTo>
                  <a:lnTo>
                    <a:pt x="121031" y="242214"/>
                  </a:lnTo>
                  <a:lnTo>
                    <a:pt x="121843" y="235699"/>
                  </a:lnTo>
                  <a:close/>
                </a:path>
                <a:path extrusionOk="0" h="263525" w="302894">
                  <a:moveTo>
                    <a:pt x="302755" y="62306"/>
                  </a:moveTo>
                  <a:lnTo>
                    <a:pt x="270522" y="24587"/>
                  </a:lnTo>
                  <a:lnTo>
                    <a:pt x="218567" y="1676"/>
                  </a:lnTo>
                  <a:lnTo>
                    <a:pt x="197789" y="0"/>
                  </a:lnTo>
                  <a:lnTo>
                    <a:pt x="176491" y="2197"/>
                  </a:lnTo>
                  <a:lnTo>
                    <a:pt x="133159" y="11518"/>
                  </a:lnTo>
                  <a:lnTo>
                    <a:pt x="67868" y="32308"/>
                  </a:lnTo>
                  <a:lnTo>
                    <a:pt x="31584" y="53555"/>
                  </a:lnTo>
                  <a:lnTo>
                    <a:pt x="19253" y="66001"/>
                  </a:lnTo>
                  <a:lnTo>
                    <a:pt x="27089" y="63169"/>
                  </a:lnTo>
                  <a:lnTo>
                    <a:pt x="47117" y="57404"/>
                  </a:lnTo>
                  <a:lnTo>
                    <a:pt x="67564" y="53581"/>
                  </a:lnTo>
                  <a:lnTo>
                    <a:pt x="88430" y="51727"/>
                  </a:lnTo>
                  <a:lnTo>
                    <a:pt x="109715" y="51816"/>
                  </a:lnTo>
                  <a:lnTo>
                    <a:pt x="130416" y="112788"/>
                  </a:lnTo>
                  <a:lnTo>
                    <a:pt x="128346" y="113538"/>
                  </a:lnTo>
                  <a:lnTo>
                    <a:pt x="108432" y="102679"/>
                  </a:lnTo>
                  <a:lnTo>
                    <a:pt x="92341" y="94513"/>
                  </a:lnTo>
                  <a:lnTo>
                    <a:pt x="49885" y="81927"/>
                  </a:lnTo>
                  <a:lnTo>
                    <a:pt x="41351" y="81495"/>
                  </a:lnTo>
                  <a:lnTo>
                    <a:pt x="33477" y="82169"/>
                  </a:lnTo>
                  <a:lnTo>
                    <a:pt x="4229" y="106819"/>
                  </a:lnTo>
                  <a:lnTo>
                    <a:pt x="6502" y="113538"/>
                  </a:lnTo>
                  <a:lnTo>
                    <a:pt x="50304" y="131229"/>
                  </a:lnTo>
                  <a:lnTo>
                    <a:pt x="68872" y="131419"/>
                  </a:lnTo>
                  <a:lnTo>
                    <a:pt x="72821" y="131686"/>
                  </a:lnTo>
                  <a:lnTo>
                    <a:pt x="124421" y="138925"/>
                  </a:lnTo>
                  <a:lnTo>
                    <a:pt x="148793" y="154673"/>
                  </a:lnTo>
                  <a:lnTo>
                    <a:pt x="150177" y="145376"/>
                  </a:lnTo>
                  <a:lnTo>
                    <a:pt x="171310" y="100850"/>
                  </a:lnTo>
                  <a:lnTo>
                    <a:pt x="206006" y="72936"/>
                  </a:lnTo>
                  <a:lnTo>
                    <a:pt x="241909" y="59359"/>
                  </a:lnTo>
                  <a:lnTo>
                    <a:pt x="266788" y="56032"/>
                  </a:lnTo>
                  <a:lnTo>
                    <a:pt x="278536" y="56527"/>
                  </a:lnTo>
                  <a:lnTo>
                    <a:pt x="287324" y="57391"/>
                  </a:lnTo>
                  <a:lnTo>
                    <a:pt x="295440" y="59334"/>
                  </a:lnTo>
                  <a:lnTo>
                    <a:pt x="302755" y="62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9" name="Google Shape;749;p4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99829" y="1146856"/>
              <a:ext cx="71547" cy="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Google Shape;750;p45"/>
            <p:cNvSpPr/>
            <p:nvPr/>
          </p:nvSpPr>
          <p:spPr>
            <a:xfrm>
              <a:off x="1418581" y="1295666"/>
              <a:ext cx="278130" cy="116205"/>
            </a:xfrm>
            <a:custGeom>
              <a:rect b="b" l="l" r="r" t="t"/>
              <a:pathLst>
                <a:path extrusionOk="0" h="116205" w="278130">
                  <a:moveTo>
                    <a:pt x="131158" y="0"/>
                  </a:moveTo>
                  <a:lnTo>
                    <a:pt x="99807" y="36235"/>
                  </a:lnTo>
                  <a:lnTo>
                    <a:pt x="52979" y="56350"/>
                  </a:lnTo>
                  <a:lnTo>
                    <a:pt x="0" y="63736"/>
                  </a:lnTo>
                  <a:lnTo>
                    <a:pt x="2554" y="67495"/>
                  </a:lnTo>
                  <a:lnTo>
                    <a:pt x="31221" y="94912"/>
                  </a:lnTo>
                  <a:lnTo>
                    <a:pt x="78153" y="114209"/>
                  </a:lnTo>
                  <a:lnTo>
                    <a:pt x="98925" y="115918"/>
                  </a:lnTo>
                  <a:lnTo>
                    <a:pt x="120226" y="113755"/>
                  </a:lnTo>
                  <a:lnTo>
                    <a:pt x="163558" y="104404"/>
                  </a:lnTo>
                  <a:lnTo>
                    <a:pt x="228862" y="83568"/>
                  </a:lnTo>
                  <a:lnTo>
                    <a:pt x="267764" y="60014"/>
                  </a:lnTo>
                  <a:lnTo>
                    <a:pt x="278012" y="49275"/>
                  </a:lnTo>
                  <a:lnTo>
                    <a:pt x="274860" y="50626"/>
                  </a:lnTo>
                  <a:lnTo>
                    <a:pt x="268285" y="53045"/>
                  </a:lnTo>
                  <a:lnTo>
                    <a:pt x="254669" y="56863"/>
                  </a:lnTo>
                  <a:lnTo>
                    <a:pt x="240978" y="59146"/>
                  </a:lnTo>
                  <a:lnTo>
                    <a:pt x="227210" y="59891"/>
                  </a:lnTo>
                  <a:lnTo>
                    <a:pt x="213365" y="59097"/>
                  </a:lnTo>
                  <a:lnTo>
                    <a:pt x="173056" y="44934"/>
                  </a:lnTo>
                  <a:lnTo>
                    <a:pt x="144019" y="19950"/>
                  </a:lnTo>
                  <a:lnTo>
                    <a:pt x="137167" y="10459"/>
                  </a:lnTo>
                  <a:lnTo>
                    <a:pt x="131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1" name="Google Shape;751;p4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930" y="1211626"/>
              <a:ext cx="108071" cy="85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2" name="Google Shape;752;p45"/>
          <p:cNvSpPr txBox="1"/>
          <p:nvPr/>
        </p:nvSpPr>
        <p:spPr>
          <a:xfrm>
            <a:off x="7903992" y="4704208"/>
            <a:ext cx="6972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studioenglish. c om 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5"/>
          <p:cNvSpPr txBox="1"/>
          <p:nvPr>
            <p:ph idx="12" type="sldNum"/>
          </p:nvPr>
        </p:nvSpPr>
        <p:spPr>
          <a:xfrm>
            <a:off x="387671" y="4707583"/>
            <a:ext cx="1278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  <p:sp>
        <p:nvSpPr>
          <p:cNvPr id="754" name="Google Shape;754;p45"/>
          <p:cNvSpPr txBox="1"/>
          <p:nvPr/>
        </p:nvSpPr>
        <p:spPr>
          <a:xfrm>
            <a:off x="719033" y="4707583"/>
            <a:ext cx="93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/</a:t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5"/>
          <p:cNvSpPr txBox="1"/>
          <p:nvPr>
            <p:ph idx="10" type="dt"/>
          </p:nvPr>
        </p:nvSpPr>
        <p:spPr>
          <a:xfrm>
            <a:off x="884825" y="4707583"/>
            <a:ext cx="3579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t  u  d  i  o</a:t>
            </a:r>
            <a:endParaRPr/>
          </a:p>
        </p:txBody>
      </p:sp>
      <p:sp>
        <p:nvSpPr>
          <p:cNvPr id="756" name="Google Shape;756;p45"/>
          <p:cNvSpPr txBox="1"/>
          <p:nvPr>
            <p:ph idx="11" type="ftr"/>
          </p:nvPr>
        </p:nvSpPr>
        <p:spPr>
          <a:xfrm>
            <a:off x="1314879" y="4707583"/>
            <a:ext cx="4200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 n  g  l  i  s  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